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68" r:id="rId5"/>
    <p:sldId id="269" r:id="rId6"/>
    <p:sldId id="260" r:id="rId7"/>
    <p:sldId id="263" r:id="rId8"/>
    <p:sldId id="266" r:id="rId9"/>
    <p:sldId id="275" r:id="rId10"/>
    <p:sldId id="270" r:id="rId11"/>
    <p:sldId id="271" r:id="rId12"/>
    <p:sldId id="272" r:id="rId13"/>
    <p:sldId id="274" r:id="rId14"/>
    <p:sldId id="273" r:id="rId15"/>
    <p:sldId id="267" r:id="rId16"/>
    <p:sldId id="276" r:id="rId17"/>
    <p:sldId id="277" r:id="rId18"/>
    <p:sldId id="282" r:id="rId19"/>
    <p:sldId id="283" r:id="rId20"/>
    <p:sldId id="278" r:id="rId21"/>
    <p:sldId id="287" r:id="rId22"/>
    <p:sldId id="279" r:id="rId23"/>
    <p:sldId id="280" r:id="rId24"/>
    <p:sldId id="288" r:id="rId25"/>
    <p:sldId id="285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97020" autoAdjust="0"/>
  </p:normalViewPr>
  <p:slideViewPr>
    <p:cSldViewPr snapToGrid="0">
      <p:cViewPr varScale="1">
        <p:scale>
          <a:sx n="83" d="100"/>
          <a:sy n="83" d="100"/>
        </p:scale>
        <p:origin x="54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578258-DDE6-4498-8D13-4AA0BF09F6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FF42652-325B-47D9-9E99-202EED735BCE}">
      <dgm:prSet phldrT="[Text]"/>
      <dgm:spPr/>
      <dgm:t>
        <a:bodyPr/>
        <a:lstStyle/>
        <a:p>
          <a:pPr algn="l"/>
          <a:r>
            <a:rPr lang="en-US" dirty="0"/>
            <a:t>- 3 </a:t>
          </a:r>
          <a:r>
            <a:rPr lang="en-US" dirty="0" err="1"/>
            <a:t>Cảm</a:t>
          </a:r>
          <a:r>
            <a:rPr lang="en-US" dirty="0"/>
            <a:t> </a:t>
          </a:r>
          <a:r>
            <a:rPr lang="en-US" dirty="0" err="1"/>
            <a:t>biến</a:t>
          </a:r>
          <a:r>
            <a:rPr lang="en-US" dirty="0"/>
            <a:t> </a:t>
          </a:r>
          <a:r>
            <a:rPr lang="en-US" dirty="0" err="1"/>
            <a:t>hồng</a:t>
          </a:r>
          <a:r>
            <a:rPr lang="en-US" dirty="0"/>
            <a:t> </a:t>
          </a:r>
          <a:r>
            <a:rPr lang="en-US" dirty="0" err="1"/>
            <a:t>ngoại</a:t>
          </a:r>
          <a:br>
            <a:rPr lang="en-US" dirty="0"/>
          </a:br>
          <a:r>
            <a:rPr lang="en-US" dirty="0"/>
            <a:t>- </a:t>
          </a:r>
          <a:r>
            <a:rPr lang="en-US" dirty="0" err="1"/>
            <a:t>Cảm</a:t>
          </a:r>
          <a:r>
            <a:rPr lang="en-US" dirty="0"/>
            <a:t> </a:t>
          </a:r>
          <a:r>
            <a:rPr lang="en-US" dirty="0" err="1"/>
            <a:t>biến</a:t>
          </a:r>
          <a:r>
            <a:rPr lang="en-US" dirty="0"/>
            <a:t> </a:t>
          </a:r>
          <a:r>
            <a:rPr lang="en-US" dirty="0" err="1"/>
            <a:t>màu</a:t>
          </a:r>
          <a:r>
            <a:rPr lang="en-US" dirty="0"/>
            <a:t> </a:t>
          </a:r>
          <a:r>
            <a:rPr lang="en-US" dirty="0" err="1"/>
            <a:t>sắc</a:t>
          </a:r>
          <a:endParaRPr lang="en-US" dirty="0"/>
        </a:p>
      </dgm:t>
    </dgm:pt>
    <dgm:pt modelId="{6294A207-BF54-4E72-A745-2B6954F8D85C}" type="parTrans" cxnId="{867DAC8A-D14B-443C-AB92-3B2B741EA987}">
      <dgm:prSet/>
      <dgm:spPr/>
      <dgm:t>
        <a:bodyPr/>
        <a:lstStyle/>
        <a:p>
          <a:endParaRPr lang="en-US"/>
        </a:p>
      </dgm:t>
    </dgm:pt>
    <dgm:pt modelId="{3F8B595E-EA9C-4E4E-A916-5F56D8664553}" type="sibTrans" cxnId="{867DAC8A-D14B-443C-AB92-3B2B741EA987}">
      <dgm:prSet/>
      <dgm:spPr/>
      <dgm:t>
        <a:bodyPr/>
        <a:lstStyle/>
        <a:p>
          <a:endParaRPr lang="en-US"/>
        </a:p>
      </dgm:t>
    </dgm:pt>
    <dgm:pt modelId="{15E25301-0C4E-41DF-9602-FA5C2456A71D}">
      <dgm:prSet phldrT="[Text]"/>
      <dgm:spPr/>
      <dgm:t>
        <a:bodyPr/>
        <a:lstStyle/>
        <a:p>
          <a:r>
            <a:rPr lang="en-US" dirty="0"/>
            <a:t>Arduino Uno R3</a:t>
          </a:r>
        </a:p>
        <a:p>
          <a:r>
            <a:rPr lang="en-US" dirty="0"/>
            <a:t>L298N</a:t>
          </a:r>
        </a:p>
      </dgm:t>
    </dgm:pt>
    <dgm:pt modelId="{DD2E5CEC-55E5-40F4-8AD9-ED9EBB9C3773}" type="parTrans" cxnId="{057F5FF1-9257-4E99-89F1-12936957D305}">
      <dgm:prSet/>
      <dgm:spPr/>
      <dgm:t>
        <a:bodyPr/>
        <a:lstStyle/>
        <a:p>
          <a:endParaRPr lang="en-US"/>
        </a:p>
      </dgm:t>
    </dgm:pt>
    <dgm:pt modelId="{BB6B2399-D732-4C5A-8A4E-820AE6314BB1}" type="sibTrans" cxnId="{057F5FF1-9257-4E99-89F1-12936957D305}">
      <dgm:prSet/>
      <dgm:spPr/>
      <dgm:t>
        <a:bodyPr/>
        <a:lstStyle/>
        <a:p>
          <a:endParaRPr lang="en-US"/>
        </a:p>
      </dgm:t>
    </dgm:pt>
    <dgm:pt modelId="{0FE44D90-FD5A-4A70-BC2E-159915C369BA}">
      <dgm:prSet phldrT="[Text]"/>
      <dgm:spPr/>
      <dgm:t>
        <a:bodyPr/>
        <a:lstStyle/>
        <a:p>
          <a:pPr algn="l"/>
          <a:r>
            <a:rPr lang="en-US" dirty="0"/>
            <a:t>- </a:t>
          </a:r>
          <a:r>
            <a:rPr lang="en-US" dirty="0" err="1"/>
            <a:t>Động</a:t>
          </a:r>
          <a:r>
            <a:rPr lang="en-US" dirty="0"/>
            <a:t> </a:t>
          </a:r>
          <a:r>
            <a:rPr lang="en-US" dirty="0" err="1"/>
            <a:t>Cơ</a:t>
          </a:r>
          <a:r>
            <a:rPr lang="en-US" dirty="0"/>
            <a:t>  12V</a:t>
          </a:r>
          <a:br>
            <a:rPr lang="en-US" dirty="0"/>
          </a:br>
          <a:r>
            <a:rPr lang="en-US" dirty="0"/>
            <a:t>- 2 con Servo</a:t>
          </a:r>
        </a:p>
      </dgm:t>
    </dgm:pt>
    <dgm:pt modelId="{4E69182C-62E6-428F-A3D6-91120B14A872}" type="parTrans" cxnId="{D1E30E8C-4367-4612-8389-6536315DEC0E}">
      <dgm:prSet/>
      <dgm:spPr/>
      <dgm:t>
        <a:bodyPr/>
        <a:lstStyle/>
        <a:p>
          <a:endParaRPr lang="en-US"/>
        </a:p>
      </dgm:t>
    </dgm:pt>
    <dgm:pt modelId="{7F44DE1C-0F28-46D1-AD73-AF783DCDC819}" type="sibTrans" cxnId="{D1E30E8C-4367-4612-8389-6536315DEC0E}">
      <dgm:prSet/>
      <dgm:spPr/>
      <dgm:t>
        <a:bodyPr/>
        <a:lstStyle/>
        <a:p>
          <a:endParaRPr lang="en-US"/>
        </a:p>
      </dgm:t>
    </dgm:pt>
    <dgm:pt modelId="{81E3F1B1-8E9C-4DCA-BE8E-96F2DB6F87C3}" type="pres">
      <dgm:prSet presAssocID="{1D578258-DDE6-4498-8D13-4AA0BF09F61A}" presName="Name0" presStyleCnt="0">
        <dgm:presLayoutVars>
          <dgm:dir/>
          <dgm:resizeHandles val="exact"/>
        </dgm:presLayoutVars>
      </dgm:prSet>
      <dgm:spPr/>
    </dgm:pt>
    <dgm:pt modelId="{4C68EE1D-CF8D-4B28-AB81-ED8ACD14CD35}" type="pres">
      <dgm:prSet presAssocID="{FFF42652-325B-47D9-9E99-202EED735BCE}" presName="node" presStyleLbl="node1" presStyleIdx="0" presStyleCnt="3">
        <dgm:presLayoutVars>
          <dgm:bulletEnabled val="1"/>
        </dgm:presLayoutVars>
      </dgm:prSet>
      <dgm:spPr/>
    </dgm:pt>
    <dgm:pt modelId="{2DE3731C-7EB3-4A49-A290-EFD6DCCEE1DF}" type="pres">
      <dgm:prSet presAssocID="{3F8B595E-EA9C-4E4E-A916-5F56D8664553}" presName="sibTrans" presStyleLbl="sibTrans2D1" presStyleIdx="0" presStyleCnt="2"/>
      <dgm:spPr/>
    </dgm:pt>
    <dgm:pt modelId="{58DCE464-C2E2-40EA-8C1E-6E818C13DD17}" type="pres">
      <dgm:prSet presAssocID="{3F8B595E-EA9C-4E4E-A916-5F56D8664553}" presName="connectorText" presStyleLbl="sibTrans2D1" presStyleIdx="0" presStyleCnt="2"/>
      <dgm:spPr/>
    </dgm:pt>
    <dgm:pt modelId="{2FB1461F-2314-48F0-9814-4885FFDCC824}" type="pres">
      <dgm:prSet presAssocID="{15E25301-0C4E-41DF-9602-FA5C2456A71D}" presName="node" presStyleLbl="node1" presStyleIdx="1" presStyleCnt="3">
        <dgm:presLayoutVars>
          <dgm:bulletEnabled val="1"/>
        </dgm:presLayoutVars>
      </dgm:prSet>
      <dgm:spPr/>
    </dgm:pt>
    <dgm:pt modelId="{A0EFCA4D-C4CE-4C88-8C4E-1C5CEBA3143D}" type="pres">
      <dgm:prSet presAssocID="{BB6B2399-D732-4C5A-8A4E-820AE6314BB1}" presName="sibTrans" presStyleLbl="sibTrans2D1" presStyleIdx="1" presStyleCnt="2"/>
      <dgm:spPr/>
    </dgm:pt>
    <dgm:pt modelId="{B19ABC4A-C5F3-429E-AE6B-A576FA0DD453}" type="pres">
      <dgm:prSet presAssocID="{BB6B2399-D732-4C5A-8A4E-820AE6314BB1}" presName="connectorText" presStyleLbl="sibTrans2D1" presStyleIdx="1" presStyleCnt="2"/>
      <dgm:spPr/>
    </dgm:pt>
    <dgm:pt modelId="{8C9C9DA5-F371-4655-8767-FF4307E727ED}" type="pres">
      <dgm:prSet presAssocID="{0FE44D90-FD5A-4A70-BC2E-159915C369BA}" presName="node" presStyleLbl="node1" presStyleIdx="2" presStyleCnt="3">
        <dgm:presLayoutVars>
          <dgm:bulletEnabled val="1"/>
        </dgm:presLayoutVars>
      </dgm:prSet>
      <dgm:spPr/>
    </dgm:pt>
  </dgm:ptLst>
  <dgm:cxnLst>
    <dgm:cxn modelId="{0D2B4901-EB31-4D1C-8F98-F34F84580982}" type="presOf" srcId="{BB6B2399-D732-4C5A-8A4E-820AE6314BB1}" destId="{B19ABC4A-C5F3-429E-AE6B-A576FA0DD453}" srcOrd="1" destOrd="0" presId="urn:microsoft.com/office/officeart/2005/8/layout/process1"/>
    <dgm:cxn modelId="{F0A5E25B-FCCB-47E6-9051-366A0766A00B}" type="presOf" srcId="{15E25301-0C4E-41DF-9602-FA5C2456A71D}" destId="{2FB1461F-2314-48F0-9814-4885FFDCC824}" srcOrd="0" destOrd="0" presId="urn:microsoft.com/office/officeart/2005/8/layout/process1"/>
    <dgm:cxn modelId="{7EBC0164-6992-4B17-A8EA-8926928C90BA}" type="presOf" srcId="{1D578258-DDE6-4498-8D13-4AA0BF09F61A}" destId="{81E3F1B1-8E9C-4DCA-BE8E-96F2DB6F87C3}" srcOrd="0" destOrd="0" presId="urn:microsoft.com/office/officeart/2005/8/layout/process1"/>
    <dgm:cxn modelId="{55033547-419C-4278-9C7D-787537CB0AB2}" type="presOf" srcId="{0FE44D90-FD5A-4A70-BC2E-159915C369BA}" destId="{8C9C9DA5-F371-4655-8767-FF4307E727ED}" srcOrd="0" destOrd="0" presId="urn:microsoft.com/office/officeart/2005/8/layout/process1"/>
    <dgm:cxn modelId="{867DAC8A-D14B-443C-AB92-3B2B741EA987}" srcId="{1D578258-DDE6-4498-8D13-4AA0BF09F61A}" destId="{FFF42652-325B-47D9-9E99-202EED735BCE}" srcOrd="0" destOrd="0" parTransId="{6294A207-BF54-4E72-A745-2B6954F8D85C}" sibTransId="{3F8B595E-EA9C-4E4E-A916-5F56D8664553}"/>
    <dgm:cxn modelId="{D1E30E8C-4367-4612-8389-6536315DEC0E}" srcId="{1D578258-DDE6-4498-8D13-4AA0BF09F61A}" destId="{0FE44D90-FD5A-4A70-BC2E-159915C369BA}" srcOrd="2" destOrd="0" parTransId="{4E69182C-62E6-428F-A3D6-91120B14A872}" sibTransId="{7F44DE1C-0F28-46D1-AD73-AF783DCDC819}"/>
    <dgm:cxn modelId="{B4A4EF9D-FD3D-4310-A28B-EC2E63EC361A}" type="presOf" srcId="{3F8B595E-EA9C-4E4E-A916-5F56D8664553}" destId="{58DCE464-C2E2-40EA-8C1E-6E818C13DD17}" srcOrd="1" destOrd="0" presId="urn:microsoft.com/office/officeart/2005/8/layout/process1"/>
    <dgm:cxn modelId="{D86260B7-AD92-4536-83E1-5EAC853B04AC}" type="presOf" srcId="{3F8B595E-EA9C-4E4E-A916-5F56D8664553}" destId="{2DE3731C-7EB3-4A49-A290-EFD6DCCEE1DF}" srcOrd="0" destOrd="0" presId="urn:microsoft.com/office/officeart/2005/8/layout/process1"/>
    <dgm:cxn modelId="{B3C030DE-3A2B-42C5-A205-B2F36C201531}" type="presOf" srcId="{BB6B2399-D732-4C5A-8A4E-820AE6314BB1}" destId="{A0EFCA4D-C4CE-4C88-8C4E-1C5CEBA3143D}" srcOrd="0" destOrd="0" presId="urn:microsoft.com/office/officeart/2005/8/layout/process1"/>
    <dgm:cxn modelId="{057F5FF1-9257-4E99-89F1-12936957D305}" srcId="{1D578258-DDE6-4498-8D13-4AA0BF09F61A}" destId="{15E25301-0C4E-41DF-9602-FA5C2456A71D}" srcOrd="1" destOrd="0" parTransId="{DD2E5CEC-55E5-40F4-8AD9-ED9EBB9C3773}" sibTransId="{BB6B2399-D732-4C5A-8A4E-820AE6314BB1}"/>
    <dgm:cxn modelId="{9BA3DFF5-5414-495D-B165-9C0A137DFE50}" type="presOf" srcId="{FFF42652-325B-47D9-9E99-202EED735BCE}" destId="{4C68EE1D-CF8D-4B28-AB81-ED8ACD14CD35}" srcOrd="0" destOrd="0" presId="urn:microsoft.com/office/officeart/2005/8/layout/process1"/>
    <dgm:cxn modelId="{EFFFB2D2-AE56-48B0-8CF1-E0B3A2F54BE0}" type="presParOf" srcId="{81E3F1B1-8E9C-4DCA-BE8E-96F2DB6F87C3}" destId="{4C68EE1D-CF8D-4B28-AB81-ED8ACD14CD35}" srcOrd="0" destOrd="0" presId="urn:microsoft.com/office/officeart/2005/8/layout/process1"/>
    <dgm:cxn modelId="{875EA297-01AC-4564-8436-76D6AC032F76}" type="presParOf" srcId="{81E3F1B1-8E9C-4DCA-BE8E-96F2DB6F87C3}" destId="{2DE3731C-7EB3-4A49-A290-EFD6DCCEE1DF}" srcOrd="1" destOrd="0" presId="urn:microsoft.com/office/officeart/2005/8/layout/process1"/>
    <dgm:cxn modelId="{03F30534-B50F-401E-AA41-704EA5ABF47D}" type="presParOf" srcId="{2DE3731C-7EB3-4A49-A290-EFD6DCCEE1DF}" destId="{58DCE464-C2E2-40EA-8C1E-6E818C13DD17}" srcOrd="0" destOrd="0" presId="urn:microsoft.com/office/officeart/2005/8/layout/process1"/>
    <dgm:cxn modelId="{6EC5404D-CB47-482D-B9C7-B72A991A3458}" type="presParOf" srcId="{81E3F1B1-8E9C-4DCA-BE8E-96F2DB6F87C3}" destId="{2FB1461F-2314-48F0-9814-4885FFDCC824}" srcOrd="2" destOrd="0" presId="urn:microsoft.com/office/officeart/2005/8/layout/process1"/>
    <dgm:cxn modelId="{C8D6723D-B913-4472-94D9-2C766F13AD03}" type="presParOf" srcId="{81E3F1B1-8E9C-4DCA-BE8E-96F2DB6F87C3}" destId="{A0EFCA4D-C4CE-4C88-8C4E-1C5CEBA3143D}" srcOrd="3" destOrd="0" presId="urn:microsoft.com/office/officeart/2005/8/layout/process1"/>
    <dgm:cxn modelId="{D36D70DE-11FA-4ABE-85C2-26410B5BE82D}" type="presParOf" srcId="{A0EFCA4D-C4CE-4C88-8C4E-1C5CEBA3143D}" destId="{B19ABC4A-C5F3-429E-AE6B-A576FA0DD453}" srcOrd="0" destOrd="0" presId="urn:microsoft.com/office/officeart/2005/8/layout/process1"/>
    <dgm:cxn modelId="{50CEC5C3-782E-404B-9F81-D2C19F63492C}" type="presParOf" srcId="{81E3F1B1-8E9C-4DCA-BE8E-96F2DB6F87C3}" destId="{8C9C9DA5-F371-4655-8767-FF4307E727E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8EE1D-CF8D-4B28-AB81-ED8ACD14CD35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- 3 </a:t>
          </a:r>
          <a:r>
            <a:rPr lang="en-US" sz="1900" kern="1200" dirty="0" err="1"/>
            <a:t>Cảm</a:t>
          </a:r>
          <a:r>
            <a:rPr lang="en-US" sz="1900" kern="1200" dirty="0"/>
            <a:t> </a:t>
          </a:r>
          <a:r>
            <a:rPr lang="en-US" sz="1900" kern="1200" dirty="0" err="1"/>
            <a:t>biến</a:t>
          </a:r>
          <a:r>
            <a:rPr lang="en-US" sz="1900" kern="1200" dirty="0"/>
            <a:t> </a:t>
          </a:r>
          <a:r>
            <a:rPr lang="en-US" sz="1900" kern="1200" dirty="0" err="1"/>
            <a:t>hồng</a:t>
          </a:r>
          <a:r>
            <a:rPr lang="en-US" sz="1900" kern="1200" dirty="0"/>
            <a:t> </a:t>
          </a:r>
          <a:r>
            <a:rPr lang="en-US" sz="1900" kern="1200" dirty="0" err="1"/>
            <a:t>ngoại</a:t>
          </a:r>
          <a:br>
            <a:rPr lang="en-US" sz="1900" kern="1200" dirty="0"/>
          </a:br>
          <a:r>
            <a:rPr lang="en-US" sz="1900" kern="1200" dirty="0"/>
            <a:t>- </a:t>
          </a:r>
          <a:r>
            <a:rPr lang="en-US" sz="1900" kern="1200" dirty="0" err="1"/>
            <a:t>Cảm</a:t>
          </a:r>
          <a:r>
            <a:rPr lang="en-US" sz="1900" kern="1200" dirty="0"/>
            <a:t> </a:t>
          </a:r>
          <a:r>
            <a:rPr lang="en-US" sz="1900" kern="1200" dirty="0" err="1"/>
            <a:t>biến</a:t>
          </a:r>
          <a:r>
            <a:rPr lang="en-US" sz="1900" kern="1200" dirty="0"/>
            <a:t> </a:t>
          </a:r>
          <a:r>
            <a:rPr lang="en-US" sz="1900" kern="1200" dirty="0" err="1"/>
            <a:t>màu</a:t>
          </a:r>
          <a:r>
            <a:rPr lang="en-US" sz="1900" kern="1200" dirty="0"/>
            <a:t> </a:t>
          </a:r>
          <a:r>
            <a:rPr lang="en-US" sz="1900" kern="1200" dirty="0" err="1"/>
            <a:t>sắc</a:t>
          </a:r>
          <a:endParaRPr lang="en-US" sz="1900" kern="1200" dirty="0"/>
        </a:p>
      </dsp:txBody>
      <dsp:txXfrm>
        <a:off x="44665" y="2106299"/>
        <a:ext cx="2060143" cy="1206068"/>
      </dsp:txXfrm>
    </dsp:sp>
    <dsp:sp modelId="{2DE3731C-7EB3-4A49-A290-EFD6DCCEE1D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355850" y="2550475"/>
        <a:ext cx="316861" cy="317716"/>
      </dsp:txXfrm>
    </dsp:sp>
    <dsp:sp modelId="{2FB1461F-2314-48F0-9814-4885FFDCC824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Arduino Uno R3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L298N</a:t>
          </a:r>
        </a:p>
      </dsp:txBody>
      <dsp:txXfrm>
        <a:off x="3033928" y="2106299"/>
        <a:ext cx="2060143" cy="1206068"/>
      </dsp:txXfrm>
    </dsp:sp>
    <dsp:sp modelId="{A0EFCA4D-C4CE-4C88-8C4E-1C5CEBA3143D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45112" y="2550475"/>
        <a:ext cx="316861" cy="317716"/>
      </dsp:txXfrm>
    </dsp:sp>
    <dsp:sp modelId="{8C9C9DA5-F371-4655-8767-FF4307E727ED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 </a:t>
          </a:r>
          <a:r>
            <a:rPr lang="en-US" sz="1900" kern="1200" dirty="0" err="1"/>
            <a:t>Động</a:t>
          </a:r>
          <a:r>
            <a:rPr lang="en-US" sz="1900" kern="1200" dirty="0"/>
            <a:t> </a:t>
          </a:r>
          <a:r>
            <a:rPr lang="en-US" sz="1900" kern="1200" dirty="0" err="1"/>
            <a:t>Cơ</a:t>
          </a:r>
          <a:r>
            <a:rPr lang="en-US" sz="1900" kern="1200" dirty="0"/>
            <a:t>  12V</a:t>
          </a:r>
          <a:br>
            <a:rPr lang="en-US" sz="1900" kern="1200" dirty="0"/>
          </a:br>
          <a:r>
            <a:rPr lang="en-US" sz="1900" kern="1200" dirty="0"/>
            <a:t>- 2 con Servo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CCF5A-83F3-4323-A021-B141FBBD471B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6AB67-F5AB-4AE1-991B-8573B8578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91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56AB67-F5AB-4AE1-991B-8573B8578E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7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2625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9389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34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6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6"/>
          <p:cNvSpPr>
            <a:spLocks noGrp="1"/>
          </p:cNvSpPr>
          <p:nvPr>
            <p:ph type="chart" idx="2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6"/>
          <p:cNvSpPr>
            <a:spLocks noGrp="1"/>
          </p:cNvSpPr>
          <p:nvPr>
            <p:ph type="tbl" idx="3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339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>
            <a:spLocks noGrp="1"/>
          </p:cNvSpPr>
          <p:nvPr>
            <p:ph type="chart" idx="2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7"/>
          <p:cNvSpPr>
            <a:spLocks noGrp="1"/>
          </p:cNvSpPr>
          <p:nvPr>
            <p:ph type="pic" idx="3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4418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B53CA7-F2B8-430F-BA3F-DD6ECDACC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12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43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E8CDB4-EE46-494A-926E-C33D27F26F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5766C2-FC6B-401B-935E-0F6EEEEA0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77798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7D67C3F-3B45-423B-AE56-981FAE24357E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2541F3-C701-41AD-ABF1-3F6709F6B0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A97BE88-C056-4EAA-B602-A66B6354F7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368061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6F082B94-69A7-41D2-B6CE-90830F649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CC677E-AFC2-4C2B-98DA-7207408A4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52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F31DF-E244-4E38-B912-D95C246A08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53A671D5-84E2-49B1-8025-85EEC7745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208371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4556E3D7-F78C-4341-912E-91A96BC7B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D4750270-D910-4785-A48C-D75AD66D6F6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2A314ABA-75DD-4DC8-8B93-5C6D12CC78E8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4077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1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11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55" r:id="rId5"/>
    <p:sldLayoutId id="2147483656" r:id="rId6"/>
    <p:sldLayoutId id="2147483660" r:id="rId7"/>
    <p:sldLayoutId id="2147483657" r:id="rId8"/>
    <p:sldLayoutId id="2147483658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pe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echxanh133421/baitaplonversion4/blob/main/BaiTapLonHoanThanh/BaiTapLonHoanThanh.ino" TargetMode="Externa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echxanh133421/baitaplonversion4/tree/main/GU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vn/bai-viet/893-cach-dung-module-dieu-khien-dong-co-l298n-cau-h-de-dieu-khien-dong-co-dc" TargetMode="External"/><Relationship Id="rId2" Type="http://schemas.openxmlformats.org/officeDocument/2006/relationships/hyperlink" Target="https://www.youtube.com/watch?v=5_0g4F7NRZ0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tutorialspoint.com/python/python_gui_programming.htm" TargetMode="External"/><Relationship Id="rId4" Type="http://schemas.openxmlformats.org/officeDocument/2006/relationships/hyperlink" Target="https://www.youtube.com/watch?v=dTHDj_tEFb4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bmaindus.com/san-pham/day-chuyen-phan-loai-san-pham-nong-san/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thietbididong.vn/ghn-ra-mat-he-thong-phan-loai-hang-tu-dong-100-lon-nhat-tai-viet-nam.html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bangtai.net.vn/bang-tai-phan-loai-hang-hoa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795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338736" y="133003"/>
            <a:ext cx="11514528" cy="5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III.THIẾT KẾ</a:t>
            </a:r>
          </a:p>
        </p:txBody>
      </p:sp>
      <p:sp>
        <p:nvSpPr>
          <p:cNvPr id="138" name="Google Shape;138;p8"/>
          <p:cNvSpPr txBox="1"/>
          <p:nvPr/>
        </p:nvSpPr>
        <p:spPr>
          <a:xfrm>
            <a:off x="338736" y="725744"/>
            <a:ext cx="54058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1.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Tổng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quan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338736" y="1264721"/>
            <a:ext cx="41472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lphaLcParenR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Cảm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biến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74E40-8640-46E4-A097-011BC5AE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90" y="2460713"/>
            <a:ext cx="1901354" cy="1714648"/>
          </a:xfrm>
          <a:prstGeom prst="rect">
            <a:avLst/>
          </a:prstGeom>
        </p:spPr>
      </p:pic>
      <p:pic>
        <p:nvPicPr>
          <p:cNvPr id="1026" name="Picture 2" descr="Module Cảm Biến Màu Sắc TCS230 V1 Chất Lượng tốt - Linh Kiện 3M | Linh Kiện  Điện Tử 3M">
            <a:extLst>
              <a:ext uri="{FF2B5EF4-FFF2-40B4-BE49-F238E27FC236}">
                <a16:creationId xmlns:a16="http://schemas.microsoft.com/office/drawing/2014/main" id="{0080DB80-0262-2277-61F3-50348871F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716" y="243228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A6A5B-2C55-9D36-C7D9-4517BBACF45E}"/>
              </a:ext>
            </a:extLst>
          </p:cNvPr>
          <p:cNvSpPr txBox="1"/>
          <p:nvPr/>
        </p:nvSpPr>
        <p:spPr>
          <a:xfrm>
            <a:off x="1804581" y="4768479"/>
            <a:ext cx="3144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TCS230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CF03B1-CAB5-A922-ECC8-2B37D7B0B293}"/>
              </a:ext>
            </a:extLst>
          </p:cNvPr>
          <p:cNvSpPr txBox="1"/>
          <p:nvPr/>
        </p:nvSpPr>
        <p:spPr>
          <a:xfrm>
            <a:off x="6385249" y="4768479"/>
            <a:ext cx="3144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338736" y="133003"/>
            <a:ext cx="11514528" cy="5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III.THIẾT KẾ</a:t>
            </a:r>
          </a:p>
        </p:txBody>
      </p:sp>
      <p:sp>
        <p:nvSpPr>
          <p:cNvPr id="150" name="Google Shape;150;p9"/>
          <p:cNvSpPr txBox="1"/>
          <p:nvPr/>
        </p:nvSpPr>
        <p:spPr>
          <a:xfrm>
            <a:off x="338736" y="725744"/>
            <a:ext cx="54058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1.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Tổng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quan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338736" y="1264721"/>
            <a:ext cx="41472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b)  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Bộ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điều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khiển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10" name="Picture 2" descr="Arduino UNO R3 DIP (kèm cáp) - Nshop">
            <a:extLst>
              <a:ext uri="{FF2B5EF4-FFF2-40B4-BE49-F238E27FC236}">
                <a16:creationId xmlns:a16="http://schemas.microsoft.com/office/drawing/2014/main" id="{70C05EB4-1104-0CC5-5AF7-872BCFE9E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602267" y="1887398"/>
            <a:ext cx="3344826" cy="29156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ODULE ESP8266">
            <a:extLst>
              <a:ext uri="{FF2B5EF4-FFF2-40B4-BE49-F238E27FC236}">
                <a16:creationId xmlns:a16="http://schemas.microsoft.com/office/drawing/2014/main" id="{9DFBA44C-AFC1-C7FD-1682-614D5C885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84" y="1914425"/>
            <a:ext cx="3116460" cy="311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47EC5-BB77-6DA4-50E9-B4F3442ADAB7}"/>
              </a:ext>
            </a:extLst>
          </p:cNvPr>
          <p:cNvSpPr txBox="1"/>
          <p:nvPr/>
        </p:nvSpPr>
        <p:spPr>
          <a:xfrm>
            <a:off x="338736" y="5280479"/>
            <a:ext cx="377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Uno R3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F069E-711D-6BFD-AA51-989371C76711}"/>
              </a:ext>
            </a:extLst>
          </p:cNvPr>
          <p:cNvSpPr txBox="1"/>
          <p:nvPr/>
        </p:nvSpPr>
        <p:spPr>
          <a:xfrm>
            <a:off x="3968772" y="5280479"/>
            <a:ext cx="377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Esp8266</a:t>
            </a:r>
          </a:p>
        </p:txBody>
      </p:sp>
      <p:pic>
        <p:nvPicPr>
          <p:cNvPr id="1026" name="Picture 2" descr="Mạch Điều Khiển Động Cơ DC L298N L298 - Thiết Bị Điện Gia Dụng Khác |  FptShop.store">
            <a:extLst>
              <a:ext uri="{FF2B5EF4-FFF2-40B4-BE49-F238E27FC236}">
                <a16:creationId xmlns:a16="http://schemas.microsoft.com/office/drawing/2014/main" id="{E7B044E3-1540-CBDE-CC38-F7935D4A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36" y="17906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3ECDDF-4270-3234-662A-D148D936A691}"/>
              </a:ext>
            </a:extLst>
          </p:cNvPr>
          <p:cNvSpPr txBox="1"/>
          <p:nvPr/>
        </p:nvSpPr>
        <p:spPr>
          <a:xfrm>
            <a:off x="7969250" y="5280479"/>
            <a:ext cx="377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L298N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cs typeface="Lato" panose="020F0502020204030203" pitchFamily="34" charset="0"/>
              </a:rPr>
              <a:t>12</a:t>
            </a:fld>
            <a:endParaRPr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1" name="Google Shape;161;p10"/>
          <p:cNvSpPr txBox="1">
            <a:spLocks noGrp="1"/>
          </p:cNvSpPr>
          <p:nvPr>
            <p:ph type="title"/>
          </p:nvPr>
        </p:nvSpPr>
        <p:spPr>
          <a:xfrm>
            <a:off x="338736" y="133003"/>
            <a:ext cx="11514528" cy="5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III.THIẾT KẾ:</a:t>
            </a:r>
          </a:p>
        </p:txBody>
      </p:sp>
      <p:sp>
        <p:nvSpPr>
          <p:cNvPr id="162" name="Google Shape;162;p10"/>
          <p:cNvSpPr txBox="1"/>
          <p:nvPr/>
        </p:nvSpPr>
        <p:spPr>
          <a:xfrm>
            <a:off x="338736" y="725744"/>
            <a:ext cx="54058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1.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Tổng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quan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163" name="Google Shape;163;p10"/>
          <p:cNvSpPr txBox="1"/>
          <p:nvPr/>
        </p:nvSpPr>
        <p:spPr>
          <a:xfrm>
            <a:off x="338736" y="1264721"/>
            <a:ext cx="41472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c)  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Cơ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cấu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chấp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hành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4288" y="1718512"/>
            <a:ext cx="2909774" cy="290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775 Động Cơ DC 12V 36V năm 3500 9000 VÒNG/PHÚT Ổ Bi Mô Men Xoắn Lớn Cao Cấp  Thấp tiếng ồn Bán Điện Tử Thành Phần Động Cơ|775 dc motor|dc motormotor dc -">
            <a:extLst>
              <a:ext uri="{FF2B5EF4-FFF2-40B4-BE49-F238E27FC236}">
                <a16:creationId xmlns:a16="http://schemas.microsoft.com/office/drawing/2014/main" id="{B0B98703-A547-EF46-CD76-8CCC4E9D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14" y="1869450"/>
            <a:ext cx="2655242" cy="265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53A9CD-BBFC-B289-6063-747A4CE4D075}"/>
              </a:ext>
            </a:extLst>
          </p:cNvPr>
          <p:cNvSpPr txBox="1"/>
          <p:nvPr/>
        </p:nvSpPr>
        <p:spPr>
          <a:xfrm>
            <a:off x="1518307" y="4962560"/>
            <a:ext cx="3125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21E34-CE3C-5FFE-477E-C72F7BE2C861}"/>
              </a:ext>
            </a:extLst>
          </p:cNvPr>
          <p:cNvSpPr txBox="1"/>
          <p:nvPr/>
        </p:nvSpPr>
        <p:spPr>
          <a:xfrm>
            <a:off x="6487886" y="4963630"/>
            <a:ext cx="3125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III. THIẾT KẾ</a:t>
            </a:r>
          </a:p>
        </p:txBody>
      </p:sp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13</a:t>
            </a:fld>
            <a:endParaRPr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338736" y="725744"/>
            <a:ext cx="30242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2.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Thiết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cơ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khí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6161126" y="1582340"/>
            <a:ext cx="6162954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Bộ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khung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để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giữ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trục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truyền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động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gắn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cảm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biến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..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Băng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truyền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Cơ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cấu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tay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gạt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để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phân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loại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sản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phẩm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theo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màu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sắc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hay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đựng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hai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loại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sản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phẩm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khác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màu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06D18-B635-4E42-D19A-013AA3CA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" y="1187368"/>
            <a:ext cx="6096472" cy="4871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14</a:t>
            </a:fld>
            <a:endParaRPr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182" name="Google Shape;182;p1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III. THIẾT KẾ</a:t>
            </a:r>
          </a:p>
        </p:txBody>
      </p:sp>
      <p:sp>
        <p:nvSpPr>
          <p:cNvPr id="183" name="Google Shape;183;p12"/>
          <p:cNvSpPr txBox="1"/>
          <p:nvPr/>
        </p:nvSpPr>
        <p:spPr>
          <a:xfrm>
            <a:off x="338736" y="713064"/>
            <a:ext cx="319620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3. </a:t>
            </a:r>
            <a:r>
              <a:rPr lang="en-US" sz="2400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Hệ</a:t>
            </a:r>
            <a:r>
              <a:rPr lang="en-US" sz="2400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thống</a:t>
            </a:r>
            <a:r>
              <a:rPr lang="en-US" sz="2400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điện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graphicFrame>
        <p:nvGraphicFramePr>
          <p:cNvPr id="184" name="Google Shape;184;p12"/>
          <p:cNvGraphicFramePr/>
          <p:nvPr>
            <p:extLst>
              <p:ext uri="{D42A27DB-BD31-4B8C-83A1-F6EECF244321}">
                <p14:modId xmlns:p14="http://schemas.microsoft.com/office/powerpoint/2010/main" val="3297243880"/>
              </p:ext>
            </p:extLst>
          </p:nvPr>
        </p:nvGraphicFramePr>
        <p:xfrm>
          <a:off x="68510" y="1157589"/>
          <a:ext cx="12054975" cy="401475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3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9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9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linh kiện</a:t>
                      </a:r>
                      <a:endParaRPr sz="1600" u="none" strike="noStrike" cap="none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ảnh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họa</a:t>
                      </a:r>
                      <a:endParaRPr sz="160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 số kỹ thuật</a:t>
                      </a:r>
                      <a:endParaRPr sz="1600" u="none" strike="noStrike" cap="none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0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4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 R3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khiển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ATmega328 8 bit.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5V DC (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cổng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USB).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Tần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16 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MHz.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chân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Digital I/O: 14 (6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chân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hardware PWM).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chân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Analog: 6 (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10bit).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nhớ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flash: 32 KB (ATmega328)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0.5KB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bởi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bootloader.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0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14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Cảm biến hồng ngoại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HW201</a:t>
                      </a:r>
                      <a:endParaRPr sz="14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3.3V – 6VDC.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Góc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35°.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thước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3.2cm x 1.4cm.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7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sz="14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Cảm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biến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màu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sắc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TCS230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lang="en-US" sz="160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(2.7V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đến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5.5V).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Phát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tốt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màu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ắc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môi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trường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ánh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ổn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endParaRPr lang="en-US" sz="140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Servo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4.8 ~ 6VDC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quay: 100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vòng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phút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(4.8v), 125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vòng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phút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(6v)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Mômen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u="none" strike="noStrike" cap="none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xoắn</a:t>
                      </a: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1.8kg.cm(4.8V ),2.2kg.cm(6V)</a:t>
                      </a:r>
                      <a:endParaRPr sz="140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5" name="Google Shape;185;p12" descr="Mạch Arduino Uno R3 | Arduinokit.v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9692" y="1741333"/>
            <a:ext cx="1365290" cy="94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1785" y="2972298"/>
            <a:ext cx="1261104" cy="81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4482" y="4536333"/>
            <a:ext cx="941793" cy="5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Module Cảm Biến Màu Sắc TCS230 V1 Chất Lượng tốt - Linh Kiện 3M | Linh Kiện  Điện Tử 3M">
            <a:extLst>
              <a:ext uri="{FF2B5EF4-FFF2-40B4-BE49-F238E27FC236}">
                <a16:creationId xmlns:a16="http://schemas.microsoft.com/office/drawing/2014/main" id="{FD6D9C60-88A4-870F-6668-4C6E5257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483" y="3916866"/>
            <a:ext cx="941793" cy="5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84E6C8-0D24-F84C-345C-43DC70DD6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122"/>
              </p:ext>
            </p:extLst>
          </p:nvPr>
        </p:nvGraphicFramePr>
        <p:xfrm>
          <a:off x="68510" y="5172020"/>
          <a:ext cx="12054975" cy="9448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08150">
                  <a:extLst>
                    <a:ext uri="{9D8B030D-6E8A-4147-A177-3AD203B41FA5}">
                      <a16:colId xmlns:a16="http://schemas.microsoft.com/office/drawing/2014/main" val="1873257136"/>
                    </a:ext>
                  </a:extLst>
                </a:gridCol>
                <a:gridCol w="1843875">
                  <a:extLst>
                    <a:ext uri="{9D8B030D-6E8A-4147-A177-3AD203B41FA5}">
                      <a16:colId xmlns:a16="http://schemas.microsoft.com/office/drawing/2014/main" val="85500595"/>
                    </a:ext>
                  </a:extLst>
                </a:gridCol>
                <a:gridCol w="2753429">
                  <a:extLst>
                    <a:ext uri="{9D8B030D-6E8A-4147-A177-3AD203B41FA5}">
                      <a16:colId xmlns:a16="http://schemas.microsoft.com/office/drawing/2014/main" val="2777208952"/>
                    </a:ext>
                  </a:extLst>
                </a:gridCol>
                <a:gridCol w="6849521">
                  <a:extLst>
                    <a:ext uri="{9D8B030D-6E8A-4147-A177-3AD203B41FA5}">
                      <a16:colId xmlns:a16="http://schemas.microsoft.com/office/drawing/2014/main" val="2115021850"/>
                    </a:ext>
                  </a:extLst>
                </a:gridCol>
              </a:tblGrid>
              <a:tr h="42965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Modun</a:t>
                      </a:r>
                      <a:r>
                        <a:rPr lang="en-US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L298N</a:t>
                      </a:r>
                      <a:endParaRPr sz="14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 dirty="0"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khiển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+5V ~ +12 V.</a:t>
                      </a:r>
                    </a:p>
                    <a:p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tối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đa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:2A.</a:t>
                      </a:r>
                    </a:p>
                    <a:p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Điện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áp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tín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hiệu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khiển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+5 V ~ +7 V.</a:t>
                      </a:r>
                    </a:p>
                    <a:p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tín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hiệu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khiển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0 ~ 36Ma.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33690616"/>
                  </a:ext>
                </a:extLst>
              </a:tr>
            </a:tbl>
          </a:graphicData>
        </a:graphic>
      </p:graphicFrame>
      <p:pic>
        <p:nvPicPr>
          <p:cNvPr id="11" name="Picture 2" descr="Mạch Điều Khiển Động Cơ DC L298N L298 - Thiết Bị Điện Gia Dụng Khác |  FptShop.store">
            <a:extLst>
              <a:ext uri="{FF2B5EF4-FFF2-40B4-BE49-F238E27FC236}">
                <a16:creationId xmlns:a16="http://schemas.microsoft.com/office/drawing/2014/main" id="{AEA815AF-A59C-5211-6628-D0FAFB272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482" y="5293122"/>
            <a:ext cx="10684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B9A94-C6A4-190F-68CA-9FF3E642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327"/>
            <a:ext cx="12192000" cy="6063673"/>
          </a:xfrm>
          <a:prstGeom prst="rect">
            <a:avLst/>
          </a:prstGeom>
        </p:spPr>
      </p:pic>
      <p:sp>
        <p:nvSpPr>
          <p:cNvPr id="9" name="Google Shape;182;p12">
            <a:extLst>
              <a:ext uri="{FF2B5EF4-FFF2-40B4-BE49-F238E27FC236}">
                <a16:creationId xmlns:a16="http://schemas.microsoft.com/office/drawing/2014/main" id="{34A0224C-8635-3BEF-487D-29D41382EEF3}"/>
              </a:ext>
            </a:extLst>
          </p:cNvPr>
          <p:cNvSpPr txBox="1">
            <a:spLocks/>
          </p:cNvSpPr>
          <p:nvPr/>
        </p:nvSpPr>
        <p:spPr>
          <a:xfrm>
            <a:off x="338736" y="109139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>
                <a:ea typeface="Quattrocento Sans"/>
                <a:sym typeface="Quattrocento Sans"/>
              </a:rPr>
              <a:t>III. THIẾT KẾ</a:t>
            </a:r>
            <a:endParaRPr lang="en-US" sz="3200" dirty="0">
              <a:ea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4477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III. THIẾT KẾ</a:t>
            </a:r>
          </a:p>
        </p:txBody>
      </p:sp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16</a:t>
            </a:fld>
            <a:endParaRPr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338736" y="713064"/>
            <a:ext cx="667166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4.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Điều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khiển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cơ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cấu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chấp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hành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,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cảm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biến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7254075" y="2718225"/>
            <a:ext cx="32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338736" y="1636312"/>
            <a:ext cx="595756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Lập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trình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điều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khiển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mạch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điều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khiển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Arduino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bằng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phần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mềm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Arduino IDE: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16" name="Google Shape;216;p15"/>
          <p:cNvSpPr txBox="1"/>
          <p:nvPr/>
        </p:nvSpPr>
        <p:spPr>
          <a:xfrm>
            <a:off x="338736" y="1174688"/>
            <a:ext cx="55294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b)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Lập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trình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điều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khiển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7770" y="2372005"/>
            <a:ext cx="3655030" cy="21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9C42C-76F1-9923-90CE-C84E084D9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527" y="1172671"/>
            <a:ext cx="5098473" cy="5209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64D218-85E8-088F-D865-27149C7F9AD3}"/>
              </a:ext>
            </a:extLst>
          </p:cNvPr>
          <p:cNvSpPr txBox="1"/>
          <p:nvPr/>
        </p:nvSpPr>
        <p:spPr>
          <a:xfrm>
            <a:off x="338736" y="4904564"/>
            <a:ext cx="595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CODE: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https://github.com/echxanh133421/baitaplonversion4/blob/main/BaiTapLonHoanThanh/BaiTapLonHoanThanh.ino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III. THIẾT KẾ</a:t>
            </a:r>
          </a:p>
        </p:txBody>
      </p:sp>
      <p:sp>
        <p:nvSpPr>
          <p:cNvPr id="223" name="Google Shape;223;p16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17</a:t>
            </a:fld>
            <a:endParaRPr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24" name="Google Shape;224;p16"/>
          <p:cNvSpPr txBox="1"/>
          <p:nvPr/>
        </p:nvSpPr>
        <p:spPr>
          <a:xfrm>
            <a:off x="338722" y="713075"/>
            <a:ext cx="71704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5.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Thiết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giao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diện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điều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khiển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bằng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PYTHON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227" name="Google Shape;227;p16"/>
          <p:cNvSpPr/>
          <p:nvPr/>
        </p:nvSpPr>
        <p:spPr>
          <a:xfrm>
            <a:off x="7198401" y="1581857"/>
            <a:ext cx="4891999" cy="198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Khối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Connection: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BAUD_SELECT: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Tốc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độ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truyền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tải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tín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hiệu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COM_SELECT: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Chọn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cổng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COM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nối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RESET_COM: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Đưa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giá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trị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COM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về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mặc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định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CONECT: Button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kết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nối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976A1-5368-CDA9-32E8-B78B95A5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412922"/>
            <a:ext cx="7096801" cy="4618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III. THIẾT KẾ</a:t>
            </a:r>
          </a:p>
        </p:txBody>
      </p:sp>
      <p:sp>
        <p:nvSpPr>
          <p:cNvPr id="223" name="Google Shape;223;p16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18</a:t>
            </a:fld>
            <a:endParaRPr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24" name="Google Shape;224;p16"/>
          <p:cNvSpPr txBox="1"/>
          <p:nvPr/>
        </p:nvSpPr>
        <p:spPr>
          <a:xfrm>
            <a:off x="338721" y="713075"/>
            <a:ext cx="736440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5.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Thiết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giao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diện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điều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khiển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bằng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PYTHON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C7646E-422E-3FB1-37F7-D3CF3636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4" y="1412922"/>
            <a:ext cx="7106038" cy="4618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37582-AF16-6184-F019-1B25DE1B7893}"/>
              </a:ext>
            </a:extLst>
          </p:cNvPr>
          <p:cNvSpPr txBox="1"/>
          <p:nvPr/>
        </p:nvSpPr>
        <p:spPr>
          <a:xfrm>
            <a:off x="7139708" y="1558295"/>
            <a:ext cx="4959928" cy="374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chuyền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 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chuyền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           Slider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127,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Excel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 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Slider: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chuyền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III. THIẾT KẾ</a:t>
            </a:r>
          </a:p>
        </p:txBody>
      </p:sp>
      <p:sp>
        <p:nvSpPr>
          <p:cNvPr id="223" name="Google Shape;223;p16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19</a:t>
            </a:fld>
            <a:endParaRPr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24" name="Google Shape;224;p16"/>
          <p:cNvSpPr txBox="1"/>
          <p:nvPr/>
        </p:nvSpPr>
        <p:spPr>
          <a:xfrm>
            <a:off x="338721" y="713075"/>
            <a:ext cx="736440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5.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Thiết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kế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giao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diện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điều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khiển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bằng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PYTHON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227" name="Google Shape;227;p16"/>
          <p:cNvSpPr/>
          <p:nvPr/>
        </p:nvSpPr>
        <p:spPr>
          <a:xfrm>
            <a:off x="7198402" y="1711432"/>
            <a:ext cx="450730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Khối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Phân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loại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: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RED: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ếm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số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sản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phẩm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màu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đỏ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6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BLUE: </a:t>
            </a:r>
            <a:r>
              <a:rPr lang="en-US" sz="1600" dirty="0" err="1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Đếm</a:t>
            </a:r>
            <a:r>
              <a:rPr lang="en-US" sz="16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số</a:t>
            </a:r>
            <a:r>
              <a:rPr lang="en-US" sz="16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sản</a:t>
            </a:r>
            <a:r>
              <a:rPr lang="en-US" sz="16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phẩm</a:t>
            </a:r>
            <a:r>
              <a:rPr lang="en-US" sz="16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màu</a:t>
            </a:r>
            <a:r>
              <a:rPr lang="en-US" sz="16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xanh</a:t>
            </a:r>
            <a:r>
              <a:rPr lang="en-US" sz="16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dương</a:t>
            </a:r>
            <a:endParaRPr sz="1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GREEN: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Đếm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số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sản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phẩm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màu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xanh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lá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SUM: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Tổng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số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sản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phẩm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C7646E-422E-3FB1-37F7-D3CF3636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4" y="1412922"/>
            <a:ext cx="7106038" cy="4618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50A407-455F-3257-F556-93AA092D0E00}"/>
              </a:ext>
            </a:extLst>
          </p:cNvPr>
          <p:cNvSpPr txBox="1"/>
          <p:nvPr/>
        </p:nvSpPr>
        <p:spPr>
          <a:xfrm>
            <a:off x="7198402" y="4082473"/>
            <a:ext cx="4507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CODE: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https://github.com/echxanh133421/baitaplonversion4/tree/main/GUI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0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AF355F9-E07F-4ABA-9F9D-3C164729E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4" y="284376"/>
            <a:ext cx="3174367" cy="1153516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33CA8943-EB58-47D2-910B-DD2491D1BCF8}"/>
              </a:ext>
            </a:extLst>
          </p:cNvPr>
          <p:cNvSpPr txBox="1">
            <a:spLocks/>
          </p:cNvSpPr>
          <p:nvPr/>
        </p:nvSpPr>
        <p:spPr>
          <a:xfrm>
            <a:off x="164960" y="1460162"/>
            <a:ext cx="10484566" cy="7546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 THUẬT LẬP TRÌNH HỆ CƠ ĐIỆN TỬ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608F88D-83FE-4CE0-BF33-FEDC84134035}"/>
              </a:ext>
            </a:extLst>
          </p:cNvPr>
          <p:cNvSpPr txBox="1">
            <a:spLocks/>
          </p:cNvSpPr>
          <p:nvPr/>
        </p:nvSpPr>
        <p:spPr>
          <a:xfrm>
            <a:off x="164960" y="2899538"/>
            <a:ext cx="10881731" cy="10589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TS.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chuyền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3F87D-C9F8-8F38-4EC6-D7BF837EC54D}"/>
              </a:ext>
            </a:extLst>
          </p:cNvPr>
          <p:cNvSpPr txBox="1"/>
          <p:nvPr/>
        </p:nvSpPr>
        <p:spPr>
          <a:xfrm>
            <a:off x="1694225" y="1992088"/>
            <a:ext cx="742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Programing Engineering in Mechatronics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03D25-B290-2E52-D0DD-5CFA0C0F84D6}"/>
              </a:ext>
            </a:extLst>
          </p:cNvPr>
          <p:cNvSpPr txBox="1"/>
          <p:nvPr/>
        </p:nvSpPr>
        <p:spPr>
          <a:xfrm>
            <a:off x="617543" y="4368994"/>
            <a:ext cx="7565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20194988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		20194903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20194928</a:t>
            </a:r>
          </a:p>
        </p:txBody>
      </p:sp>
    </p:spTree>
    <p:extLst>
      <p:ext uri="{BB962C8B-B14F-4D97-AF65-F5344CB8AC3E}">
        <p14:creationId xmlns:p14="http://schemas.microsoft.com/office/powerpoint/2010/main" val="395385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IV. VẬN HÀNH &amp; KIỂM TRA</a:t>
            </a:r>
          </a:p>
        </p:txBody>
      </p:sp>
      <p:sp>
        <p:nvSpPr>
          <p:cNvPr id="246" name="Google Shape;246;p19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20</a:t>
            </a:fld>
            <a:endParaRPr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338736" y="713064"/>
            <a:ext cx="508311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1.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Hình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ảnh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thực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tế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của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sản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phẩm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:</a:t>
            </a:r>
            <a:endParaRPr sz="2400" b="0" i="0" u="none" strike="noStrike" cap="none" dirty="0">
              <a:solidFill>
                <a:schemeClr val="lt1"/>
              </a:solidFill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7254075" y="2718225"/>
            <a:ext cx="32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524C9-1E63-1537-5E90-62CF42EB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3" y="1272209"/>
            <a:ext cx="5864088" cy="477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E4046-09B4-8FE7-67B0-C451FF0B9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1272209"/>
            <a:ext cx="5864086" cy="477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5;p19">
            <a:extLst>
              <a:ext uri="{FF2B5EF4-FFF2-40B4-BE49-F238E27FC236}">
                <a16:creationId xmlns:a16="http://schemas.microsoft.com/office/drawing/2014/main" id="{DE8EFFEB-D8B5-0C71-E927-64BFA9BE5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6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IV. VẬN HÀNH &amp; KIỂM TRA</a:t>
            </a:r>
          </a:p>
        </p:txBody>
      </p:sp>
      <p:sp>
        <p:nvSpPr>
          <p:cNvPr id="8" name="Google Shape;247;p19">
            <a:extLst>
              <a:ext uri="{FF2B5EF4-FFF2-40B4-BE49-F238E27FC236}">
                <a16:creationId xmlns:a16="http://schemas.microsoft.com/office/drawing/2014/main" id="{BA9673A9-85A3-9AE0-BEFE-29F778FC3F66}"/>
              </a:ext>
            </a:extLst>
          </p:cNvPr>
          <p:cNvSpPr txBox="1"/>
          <p:nvPr/>
        </p:nvSpPr>
        <p:spPr>
          <a:xfrm>
            <a:off x="338736" y="713064"/>
            <a:ext cx="508311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2.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Bảng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kết</a:t>
            </a:r>
            <a:r>
              <a:rPr lang="en-US" sz="2400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quả</a:t>
            </a:r>
            <a:r>
              <a:rPr lang="en-US" sz="2400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sau</a:t>
            </a:r>
            <a:r>
              <a:rPr lang="en-US" sz="2400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khi</a:t>
            </a:r>
            <a:r>
              <a:rPr lang="en-US" sz="2400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vận</a:t>
            </a:r>
            <a:r>
              <a:rPr lang="en-US" sz="2400" dirty="0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hành</a:t>
            </a:r>
            <a:endParaRPr sz="2400" b="0" i="0" u="none" strike="noStrike" cap="none" dirty="0">
              <a:solidFill>
                <a:schemeClr val="lt1"/>
              </a:solidFill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814A21-1411-F987-565D-8F8ADC40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73" y="1339009"/>
            <a:ext cx="9735128" cy="456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V. KẾT LUẬN</a:t>
            </a:r>
          </a:p>
        </p:txBody>
      </p:sp>
      <p:sp>
        <p:nvSpPr>
          <p:cNvPr id="265" name="Google Shape;265;p21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22</a:t>
            </a:fld>
            <a:endParaRPr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338736" y="713064"/>
            <a:ext cx="45990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1.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Đánh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giá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225248" y="1869402"/>
            <a:ext cx="4826000" cy="7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Dây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chuyền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chạy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tương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đối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ổn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định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phân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loại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được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qua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màu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sắc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225248" y="2852589"/>
            <a:ext cx="4826000" cy="7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Tuy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nhiên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dây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chuyền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gặp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hạn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chế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CBAF3-7BC3-4982-9C86-0885340E14F7}"/>
              </a:ext>
            </a:extLst>
          </p:cNvPr>
          <p:cNvSpPr txBox="1"/>
          <p:nvPr/>
        </p:nvSpPr>
        <p:spPr>
          <a:xfrm>
            <a:off x="742023" y="3757485"/>
            <a:ext cx="4155440" cy="145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B8C41-2CA0-ED08-8F29-573B45D3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65" y="1258062"/>
            <a:ext cx="6433190" cy="4765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66" grpId="0"/>
      <p:bldP spid="268" grpId="0"/>
      <p:bldP spid="269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V. KẾT LUẬN</a:t>
            </a:r>
          </a:p>
        </p:txBody>
      </p:sp>
      <p:sp>
        <p:nvSpPr>
          <p:cNvPr id="275" name="Google Shape;275;p22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Quattrocento Sans"/>
                <a:cs typeface="Lato" panose="020F0502020204030203" pitchFamily="34" charset="0"/>
                <a:sym typeface="Quattrocento Sans"/>
              </a:rPr>
              <a:t>23</a:t>
            </a:fld>
            <a:endParaRPr>
              <a:latin typeface="Lato" panose="020F0502020204030203" pitchFamily="34" charset="0"/>
              <a:ea typeface="Quattrocento Sans"/>
              <a:cs typeface="Lato" panose="020F0502020204030203" pitchFamily="34" charset="0"/>
              <a:sym typeface="Quattrocento Sans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338736" y="713064"/>
            <a:ext cx="45990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2.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Cải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tiến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873760" y="2912100"/>
            <a:ext cx="510032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Sử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dụng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ESP8266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phát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triển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dây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chuyền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để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có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thể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điều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khiển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hoặc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quan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sát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số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liệu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từ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xa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873760" y="3927722"/>
            <a:ext cx="570992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Sử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dụng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xử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lý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ảnh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để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phát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hiện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màu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sắc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hoặc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biên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dạng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vật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để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tăng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tính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chính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xác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dây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chuyền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873760" y="1380637"/>
            <a:ext cx="49784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Thiết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kế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hệ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thống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đẩy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hàng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tự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động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vào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băng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chuyền</a:t>
            </a: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Loại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bỏ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các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sản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phẩm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lỗi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màu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114" y="1174688"/>
            <a:ext cx="3765175" cy="353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5466" y="3964443"/>
            <a:ext cx="2486472" cy="219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/>
      <p:bldP spid="277" grpId="0"/>
      <p:bldP spid="278" grpId="0"/>
      <p:bldP spid="2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4;p22">
            <a:extLst>
              <a:ext uri="{FF2B5EF4-FFF2-40B4-BE49-F238E27FC236}">
                <a16:creationId xmlns:a16="http://schemas.microsoft.com/office/drawing/2014/main" id="{AAECD403-1C56-FE1E-2889-E52F9B456FCA}"/>
              </a:ext>
            </a:extLst>
          </p:cNvPr>
          <p:cNvSpPr txBox="1">
            <a:spLocks/>
          </p:cNvSpPr>
          <p:nvPr/>
        </p:nvSpPr>
        <p:spPr>
          <a:xfrm>
            <a:off x="338736" y="89452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kern="1200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Times New Roman"/>
              <a:buNone/>
            </a:pPr>
            <a:r>
              <a:rPr lang="en-US" sz="320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V. KẾT LUẬN</a:t>
            </a:r>
            <a:endParaRPr lang="en-US" sz="3200" dirty="0"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6" name="Google Shape;276;p22">
            <a:extLst>
              <a:ext uri="{FF2B5EF4-FFF2-40B4-BE49-F238E27FC236}">
                <a16:creationId xmlns:a16="http://schemas.microsoft.com/office/drawing/2014/main" id="{92242AF7-6BD5-0B66-66F3-6C90065D06EC}"/>
              </a:ext>
            </a:extLst>
          </p:cNvPr>
          <p:cNvSpPr txBox="1"/>
          <p:nvPr/>
        </p:nvSpPr>
        <p:spPr>
          <a:xfrm>
            <a:off x="338736" y="713064"/>
            <a:ext cx="45990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2.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Cải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tiến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168EC5-63DF-0E8B-D3C5-B6B0E357E608}"/>
              </a:ext>
            </a:extLst>
          </p:cNvPr>
          <p:cNvGrpSpPr/>
          <p:nvPr/>
        </p:nvGrpSpPr>
        <p:grpSpPr>
          <a:xfrm>
            <a:off x="1812517" y="1681852"/>
            <a:ext cx="3029528" cy="1357745"/>
            <a:chOff x="4100945" y="2071255"/>
            <a:chExt cx="3029528" cy="1357745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66379108-BFE8-B948-6CEF-FD5ADB866E99}"/>
                </a:ext>
              </a:extLst>
            </p:cNvPr>
            <p:cNvSpPr/>
            <p:nvPr/>
          </p:nvSpPr>
          <p:spPr>
            <a:xfrm>
              <a:off x="4100945" y="2071255"/>
              <a:ext cx="3029528" cy="135774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01C92-979D-4DD0-C611-14785DBFF72C}"/>
                </a:ext>
              </a:extLst>
            </p:cNvPr>
            <p:cNvSpPr txBox="1"/>
            <p:nvPr/>
          </p:nvSpPr>
          <p:spPr>
            <a:xfrm>
              <a:off x="4937760" y="2392218"/>
              <a:ext cx="1690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Fire Base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62DACC-6D44-775A-BE04-74F517FE2A16}"/>
              </a:ext>
            </a:extLst>
          </p:cNvPr>
          <p:cNvGrpSpPr/>
          <p:nvPr/>
        </p:nvGrpSpPr>
        <p:grpSpPr>
          <a:xfrm>
            <a:off x="211087" y="3771703"/>
            <a:ext cx="1930758" cy="1953756"/>
            <a:chOff x="960582" y="3620653"/>
            <a:chExt cx="2475345" cy="169025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6A4B945-AEDE-B44B-3C97-7A9A1EA4A3AD}"/>
                </a:ext>
              </a:extLst>
            </p:cNvPr>
            <p:cNvSpPr/>
            <p:nvPr/>
          </p:nvSpPr>
          <p:spPr>
            <a:xfrm>
              <a:off x="960582" y="3620653"/>
              <a:ext cx="2475345" cy="169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BE5402-BAAE-585E-DB05-05CAA699AD72}"/>
                </a:ext>
              </a:extLst>
            </p:cNvPr>
            <p:cNvSpPr txBox="1"/>
            <p:nvPr/>
          </p:nvSpPr>
          <p:spPr>
            <a:xfrm>
              <a:off x="1417782" y="3899013"/>
              <a:ext cx="15609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Giao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diện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endPara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(GUI)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A9B4F4-4DBA-AA24-6FD0-2A110A65BB6C}"/>
              </a:ext>
            </a:extLst>
          </p:cNvPr>
          <p:cNvGrpSpPr/>
          <p:nvPr/>
        </p:nvGrpSpPr>
        <p:grpSpPr>
          <a:xfrm>
            <a:off x="4330052" y="2868014"/>
            <a:ext cx="3089851" cy="2929354"/>
            <a:chOff x="6222856" y="2704705"/>
            <a:chExt cx="3089851" cy="2929354"/>
          </a:xfrm>
        </p:grpSpPr>
        <p:pic>
          <p:nvPicPr>
            <p:cNvPr id="14" name="Picture 13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492851D8-AF4F-6E6C-E645-7BF6A8D9B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856" y="2704705"/>
              <a:ext cx="3089851" cy="28574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FE11B6-705A-5C12-AAD0-6DF6C8B89AD9}"/>
                </a:ext>
              </a:extLst>
            </p:cNvPr>
            <p:cNvSpPr txBox="1"/>
            <p:nvPr/>
          </p:nvSpPr>
          <p:spPr>
            <a:xfrm>
              <a:off x="7084291" y="5264727"/>
              <a:ext cx="1366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ESP 8266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BDAD1F-15EC-DCD9-68AE-5194AD15D18B}"/>
              </a:ext>
            </a:extLst>
          </p:cNvPr>
          <p:cNvGrpSpPr/>
          <p:nvPr/>
        </p:nvGrpSpPr>
        <p:grpSpPr>
          <a:xfrm>
            <a:off x="8822951" y="3402280"/>
            <a:ext cx="2593762" cy="2395088"/>
            <a:chOff x="8822951" y="3402280"/>
            <a:chExt cx="2593762" cy="2395088"/>
          </a:xfrm>
        </p:grpSpPr>
        <p:pic>
          <p:nvPicPr>
            <p:cNvPr id="21" name="Picture 20" descr="A close-up of a computer chip&#10;&#10;Description automatically generated with low confidence">
              <a:extLst>
                <a:ext uri="{FF2B5EF4-FFF2-40B4-BE49-F238E27FC236}">
                  <a16:creationId xmlns:a16="http://schemas.microsoft.com/office/drawing/2014/main" id="{63C79C55-AD2D-0903-42FB-DBF64B6E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951" y="3402280"/>
              <a:ext cx="2593762" cy="179185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FA1E31-7138-A386-1C0D-AD77746CA284}"/>
                </a:ext>
              </a:extLst>
            </p:cNvPr>
            <p:cNvSpPr txBox="1"/>
            <p:nvPr/>
          </p:nvSpPr>
          <p:spPr>
            <a:xfrm>
              <a:off x="9430327" y="5428036"/>
              <a:ext cx="1718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Arduino Uno R3</a:t>
              </a:r>
            </a:p>
          </p:txBody>
        </p:sp>
      </p:grp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3926405-40FE-42BD-A189-D1683BA55CAD}"/>
              </a:ext>
            </a:extLst>
          </p:cNvPr>
          <p:cNvSpPr/>
          <p:nvPr/>
        </p:nvSpPr>
        <p:spPr>
          <a:xfrm rot="2700000">
            <a:off x="3868818" y="3310955"/>
            <a:ext cx="1110389" cy="4595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BDE7C1-3EAF-7E7D-48E2-D845FA129A08}"/>
              </a:ext>
            </a:extLst>
          </p:cNvPr>
          <p:cNvGrpSpPr/>
          <p:nvPr/>
        </p:nvGrpSpPr>
        <p:grpSpPr>
          <a:xfrm>
            <a:off x="7289634" y="3771703"/>
            <a:ext cx="1397166" cy="680088"/>
            <a:chOff x="7289634" y="3771703"/>
            <a:chExt cx="1397166" cy="680088"/>
          </a:xfrm>
        </p:grpSpPr>
        <p:sp>
          <p:nvSpPr>
            <p:cNvPr id="30" name="Arrow: Up-Down 29">
              <a:extLst>
                <a:ext uri="{FF2B5EF4-FFF2-40B4-BE49-F238E27FC236}">
                  <a16:creationId xmlns:a16="http://schemas.microsoft.com/office/drawing/2014/main" id="{5E82A93B-378D-B280-7A75-F695614963C6}"/>
                </a:ext>
              </a:extLst>
            </p:cNvPr>
            <p:cNvSpPr/>
            <p:nvPr/>
          </p:nvSpPr>
          <p:spPr>
            <a:xfrm rot="5400000">
              <a:off x="7770168" y="3535159"/>
              <a:ext cx="436098" cy="139716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24B5E3-7A1D-DC03-7DC7-CEFFFD7E217C}"/>
                </a:ext>
              </a:extLst>
            </p:cNvPr>
            <p:cNvSpPr txBox="1"/>
            <p:nvPr/>
          </p:nvSpPr>
          <p:spPr>
            <a:xfrm>
              <a:off x="7556054" y="3771703"/>
              <a:ext cx="1060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</a:t>
              </a:r>
            </a:p>
          </p:txBody>
        </p:sp>
      </p:grp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B911021B-A3FE-6249-726E-D7CE7F9A2095}"/>
              </a:ext>
            </a:extLst>
          </p:cNvPr>
          <p:cNvSpPr/>
          <p:nvPr/>
        </p:nvSpPr>
        <p:spPr>
          <a:xfrm rot="2700000">
            <a:off x="2012414" y="2980677"/>
            <a:ext cx="458189" cy="11402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4;p22">
            <a:extLst>
              <a:ext uri="{FF2B5EF4-FFF2-40B4-BE49-F238E27FC236}">
                <a16:creationId xmlns:a16="http://schemas.microsoft.com/office/drawing/2014/main" id="{02DA524C-35C2-A54E-C406-1AC8CDBF37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V. KẾT LUẬN</a:t>
            </a:r>
          </a:p>
        </p:txBody>
      </p:sp>
      <p:sp>
        <p:nvSpPr>
          <p:cNvPr id="6" name="Google Shape;276;p22">
            <a:extLst>
              <a:ext uri="{FF2B5EF4-FFF2-40B4-BE49-F238E27FC236}">
                <a16:creationId xmlns:a16="http://schemas.microsoft.com/office/drawing/2014/main" id="{2621CB75-926E-B8E1-58F8-4CAF2A12B025}"/>
              </a:ext>
            </a:extLst>
          </p:cNvPr>
          <p:cNvSpPr txBox="1"/>
          <p:nvPr/>
        </p:nvSpPr>
        <p:spPr>
          <a:xfrm>
            <a:off x="338736" y="713064"/>
            <a:ext cx="45990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3. </a:t>
            </a:r>
            <a:r>
              <a:rPr lang="en-US" sz="2400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Tài</a:t>
            </a:r>
            <a:r>
              <a:rPr lang="en-US" sz="2400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liệu</a:t>
            </a:r>
            <a:r>
              <a:rPr lang="en-US" sz="2400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tham</a:t>
            </a:r>
            <a:r>
              <a:rPr lang="en-US" sz="2400" dirty="0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khảo</a:t>
            </a:r>
            <a:endParaRPr sz="24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F6C8F-23DA-698E-1DB1-CC64884B3AD4}"/>
              </a:ext>
            </a:extLst>
          </p:cNvPr>
          <p:cNvSpPr txBox="1"/>
          <p:nvPr/>
        </p:nvSpPr>
        <p:spPr>
          <a:xfrm>
            <a:off x="452582" y="1394690"/>
            <a:ext cx="823883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https://www.youtube.com/watch?v=5_0g4F7NRZ0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http://arduino.vn/bai-viet/893-cach-dung-module-dieu-khien-dong-co-l298n-cau-h-de-dieu-khien-dong-co-dc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https://www.youtube.com/watch?v=dTHDj_tEFb4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https://www.tutorialspoint.com/python/python_gui_programming.htm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4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ank you for listening&quot; Tổng hợp hình nền PowerPoint đẹp nhất kết thúc  cuối Slide - Kênh 49">
            <a:extLst>
              <a:ext uri="{FF2B5EF4-FFF2-40B4-BE49-F238E27FC236}">
                <a16:creationId xmlns:a16="http://schemas.microsoft.com/office/drawing/2014/main" id="{7A6AA0E5-9C7E-C039-888E-6BE2FDF8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90" y="936865"/>
            <a:ext cx="7364896" cy="524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9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MỤC CHÍNH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8CFCB0-1C9B-4432-BAE9-180477569752}"/>
              </a:ext>
            </a:extLst>
          </p:cNvPr>
          <p:cNvGrpSpPr/>
          <p:nvPr/>
        </p:nvGrpSpPr>
        <p:grpSpPr>
          <a:xfrm>
            <a:off x="1221753" y="1618024"/>
            <a:ext cx="5426312" cy="523220"/>
            <a:chOff x="1332479" y="1310201"/>
            <a:chExt cx="5426312" cy="523220"/>
          </a:xfrm>
        </p:grpSpPr>
        <p:sp>
          <p:nvSpPr>
            <p:cNvPr id="60" name="Google Shape;60;p2"/>
            <p:cNvSpPr/>
            <p:nvPr/>
          </p:nvSpPr>
          <p:spPr>
            <a:xfrm>
              <a:off x="1332479" y="1310201"/>
              <a:ext cx="539830" cy="523220"/>
            </a:xfrm>
            <a:prstGeom prst="ellipse">
              <a:avLst/>
            </a:prstGeom>
            <a:solidFill>
              <a:srgbClr val="C02034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Lato" panose="020F0502020204030203" pitchFamily="34" charset="0"/>
                  <a:cs typeface="Lato" panose="020F0502020204030203" pitchFamily="34" charset="0"/>
                  <a:sym typeface="Arial"/>
                </a:rPr>
                <a:t>I</a:t>
              </a:r>
              <a:endParaRPr sz="180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Google Shape;63;p2"/>
            <p:cNvSpPr txBox="1"/>
            <p:nvPr/>
          </p:nvSpPr>
          <p:spPr>
            <a:xfrm>
              <a:off x="2196951" y="1325046"/>
              <a:ext cx="4561840" cy="446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ĐẶT VẤN ĐỀ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E4C9E5-967C-499F-A94D-D938EBEB7203}"/>
              </a:ext>
            </a:extLst>
          </p:cNvPr>
          <p:cNvGrpSpPr/>
          <p:nvPr/>
        </p:nvGrpSpPr>
        <p:grpSpPr>
          <a:xfrm>
            <a:off x="1220105" y="2797225"/>
            <a:ext cx="5427960" cy="523219"/>
            <a:chOff x="1217291" y="2211602"/>
            <a:chExt cx="5427960" cy="523219"/>
          </a:xfrm>
        </p:grpSpPr>
        <p:sp>
          <p:nvSpPr>
            <p:cNvPr id="64" name="Google Shape;64;p2"/>
            <p:cNvSpPr txBox="1"/>
            <p:nvPr/>
          </p:nvSpPr>
          <p:spPr>
            <a:xfrm>
              <a:off x="2083411" y="2250074"/>
              <a:ext cx="4561840" cy="446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NGUYÊN LÝ HOẠT ĐỘNG</a:t>
              </a:r>
              <a:endParaRPr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8" name="Google Shape;60;p2">
              <a:extLst>
                <a:ext uri="{FF2B5EF4-FFF2-40B4-BE49-F238E27FC236}">
                  <a16:creationId xmlns:a16="http://schemas.microsoft.com/office/drawing/2014/main" id="{A9E14F0B-FCF6-410E-B48B-2C2EF14A7613}"/>
                </a:ext>
              </a:extLst>
            </p:cNvPr>
            <p:cNvSpPr/>
            <p:nvPr/>
          </p:nvSpPr>
          <p:spPr>
            <a:xfrm>
              <a:off x="1217291" y="2211602"/>
              <a:ext cx="538175" cy="523219"/>
            </a:xfrm>
            <a:prstGeom prst="ellipse">
              <a:avLst/>
            </a:prstGeom>
            <a:solidFill>
              <a:srgbClr val="C02034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II</a:t>
              </a:r>
              <a:endParaRPr sz="180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92DBA7-0798-4A48-8C7D-D8630C88E957}"/>
              </a:ext>
            </a:extLst>
          </p:cNvPr>
          <p:cNvGrpSpPr/>
          <p:nvPr/>
        </p:nvGrpSpPr>
        <p:grpSpPr>
          <a:xfrm>
            <a:off x="1220105" y="3783133"/>
            <a:ext cx="5845263" cy="1929630"/>
            <a:chOff x="1218939" y="3627009"/>
            <a:chExt cx="5845263" cy="1929630"/>
          </a:xfrm>
        </p:grpSpPr>
        <p:sp>
          <p:nvSpPr>
            <p:cNvPr id="68" name="Google Shape;68;p2"/>
            <p:cNvSpPr txBox="1"/>
            <p:nvPr/>
          </p:nvSpPr>
          <p:spPr>
            <a:xfrm>
              <a:off x="2083411" y="3665481"/>
              <a:ext cx="4561840" cy="446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THIẾT KẾ</a:t>
              </a:r>
              <a:endParaRPr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69" name="Google Shape;69;p2"/>
            <p:cNvSpPr txBox="1"/>
            <p:nvPr/>
          </p:nvSpPr>
          <p:spPr>
            <a:xfrm>
              <a:off x="2083411" y="4233240"/>
              <a:ext cx="4980791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Tổng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quan</a:t>
              </a:r>
              <a:endParaRPr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Thiết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kế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cơ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khí</a:t>
              </a:r>
              <a:endParaRPr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Thiết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kế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hệ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thống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điện</a:t>
              </a:r>
              <a:endParaRPr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Điều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khiển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cơ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cấu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chấp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hành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,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cảm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biến</a:t>
              </a:r>
              <a:endParaRPr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Thiết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kế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giao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diện</a:t>
              </a:r>
              <a:endParaRPr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endParaRPr>
            </a:p>
          </p:txBody>
        </p:sp>
        <p:sp>
          <p:nvSpPr>
            <p:cNvPr id="24" name="Google Shape;60;p2">
              <a:extLst>
                <a:ext uri="{FF2B5EF4-FFF2-40B4-BE49-F238E27FC236}">
                  <a16:creationId xmlns:a16="http://schemas.microsoft.com/office/drawing/2014/main" id="{1C3904BB-AD07-4BB6-AF8A-C5D046EAC2E2}"/>
                </a:ext>
              </a:extLst>
            </p:cNvPr>
            <p:cNvSpPr/>
            <p:nvPr/>
          </p:nvSpPr>
          <p:spPr>
            <a:xfrm>
              <a:off x="1218939" y="3627009"/>
              <a:ext cx="538177" cy="523220"/>
            </a:xfrm>
            <a:prstGeom prst="ellipse">
              <a:avLst/>
            </a:prstGeom>
            <a:solidFill>
              <a:srgbClr val="C02034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III</a:t>
              </a:r>
              <a:endParaRPr sz="180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ED451E-07C4-4A92-B6E5-1A892AD2C1F7}"/>
              </a:ext>
            </a:extLst>
          </p:cNvPr>
          <p:cNvCxnSpPr>
            <a:cxnSpLocks/>
          </p:cNvCxnSpPr>
          <p:nvPr/>
        </p:nvCxnSpPr>
        <p:spPr>
          <a:xfrm flipV="1">
            <a:off x="6250355" y="1397482"/>
            <a:ext cx="0" cy="4697916"/>
          </a:xfrm>
          <a:prstGeom prst="line">
            <a:avLst/>
          </a:prstGeom>
          <a:ln>
            <a:solidFill>
              <a:srgbClr val="C0203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16AE8-8D0D-472C-9BC4-B5487EA0B693}"/>
              </a:ext>
            </a:extLst>
          </p:cNvPr>
          <p:cNvGrpSpPr/>
          <p:nvPr/>
        </p:nvGrpSpPr>
        <p:grpSpPr>
          <a:xfrm>
            <a:off x="6779077" y="1590497"/>
            <a:ext cx="5565024" cy="1282543"/>
            <a:chOff x="6779077" y="1590497"/>
            <a:chExt cx="5565024" cy="1282543"/>
          </a:xfrm>
        </p:grpSpPr>
        <p:sp>
          <p:nvSpPr>
            <p:cNvPr id="71" name="Google Shape;71;p2"/>
            <p:cNvSpPr txBox="1"/>
            <p:nvPr/>
          </p:nvSpPr>
          <p:spPr>
            <a:xfrm>
              <a:off x="7696798" y="1668183"/>
              <a:ext cx="4561840" cy="446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VẬN HÀNH &amp; KIỂM TRA</a:t>
              </a:r>
              <a:endParaRPr sz="23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2" name="Google Shape;72;p2"/>
            <p:cNvSpPr txBox="1"/>
            <p:nvPr/>
          </p:nvSpPr>
          <p:spPr>
            <a:xfrm>
              <a:off x="7696798" y="2288305"/>
              <a:ext cx="4647303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Hình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ảnh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thực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tế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của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sản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phẩm</a:t>
              </a:r>
              <a:endParaRPr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Kết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quả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thực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nghiệm</a:t>
              </a:r>
              <a:endParaRPr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endParaRPr>
            </a:p>
          </p:txBody>
        </p:sp>
        <p:sp>
          <p:nvSpPr>
            <p:cNvPr id="26" name="Google Shape;60;p2">
              <a:extLst>
                <a:ext uri="{FF2B5EF4-FFF2-40B4-BE49-F238E27FC236}">
                  <a16:creationId xmlns:a16="http://schemas.microsoft.com/office/drawing/2014/main" id="{6A05AEBE-9F9E-4A8C-9586-97D21DCFC43E}"/>
                </a:ext>
              </a:extLst>
            </p:cNvPr>
            <p:cNvSpPr/>
            <p:nvPr/>
          </p:nvSpPr>
          <p:spPr>
            <a:xfrm>
              <a:off x="6779077" y="1590497"/>
              <a:ext cx="596631" cy="578273"/>
            </a:xfrm>
            <a:prstGeom prst="ellipse">
              <a:avLst/>
            </a:prstGeom>
            <a:solidFill>
              <a:srgbClr val="C02034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IV</a:t>
              </a:r>
              <a:endParaRPr sz="180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3D2808-807D-45F7-A1DA-7707A29D0E2E}"/>
              </a:ext>
            </a:extLst>
          </p:cNvPr>
          <p:cNvGrpSpPr/>
          <p:nvPr/>
        </p:nvGrpSpPr>
        <p:grpSpPr>
          <a:xfrm>
            <a:off x="6779077" y="3234001"/>
            <a:ext cx="3173839" cy="1449557"/>
            <a:chOff x="6779077" y="3457304"/>
            <a:chExt cx="3173839" cy="1449557"/>
          </a:xfrm>
        </p:grpSpPr>
        <p:sp>
          <p:nvSpPr>
            <p:cNvPr id="65" name="Google Shape;65;p2"/>
            <p:cNvSpPr txBox="1"/>
            <p:nvPr/>
          </p:nvSpPr>
          <p:spPr>
            <a:xfrm>
              <a:off x="7696798" y="3526531"/>
              <a:ext cx="1739751" cy="446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KẾT LUẬN 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Google Shape;66;p2"/>
            <p:cNvSpPr txBox="1"/>
            <p:nvPr/>
          </p:nvSpPr>
          <p:spPr>
            <a:xfrm>
              <a:off x="7696798" y="4075905"/>
              <a:ext cx="2256118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Đánh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giá</a:t>
              </a:r>
              <a:endParaRPr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Cải</a:t>
              </a:r>
              <a:r>
                <a:rPr lang="en-US" sz="16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tiến</a:t>
              </a:r>
              <a:endPara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AutoNum type="arabicPeriod"/>
              </a:pPr>
              <a:r>
                <a:rPr lang="en-US" sz="1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Tài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liệu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tham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khảo</a:t>
              </a:r>
              <a:endParaRPr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8" name="Google Shape;60;p2">
              <a:extLst>
                <a:ext uri="{FF2B5EF4-FFF2-40B4-BE49-F238E27FC236}">
                  <a16:creationId xmlns:a16="http://schemas.microsoft.com/office/drawing/2014/main" id="{E419D2DF-F1E6-4D87-B14D-E7FB5564F9A3}"/>
                </a:ext>
              </a:extLst>
            </p:cNvPr>
            <p:cNvSpPr/>
            <p:nvPr/>
          </p:nvSpPr>
          <p:spPr>
            <a:xfrm>
              <a:off x="6779077" y="3457304"/>
              <a:ext cx="596631" cy="578273"/>
            </a:xfrm>
            <a:prstGeom prst="ellipse">
              <a:avLst/>
            </a:prstGeom>
            <a:solidFill>
              <a:srgbClr val="C02034"/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V</a:t>
              </a:r>
              <a:endParaRPr sz="180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338736" y="133003"/>
            <a:ext cx="11514528" cy="5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I. ĐẶT VẤN ĐỀ</a:t>
            </a:r>
          </a:p>
        </p:txBody>
      </p:sp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809" y="1314510"/>
            <a:ext cx="6721590" cy="49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7566864" y="1314510"/>
            <a:ext cx="4137456" cy="395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vi-VN" sz="2200" b="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Tự động hóa </a:t>
            </a:r>
            <a:r>
              <a:rPr lang="vi-VN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trong dây chuyền sản xuất là một phương án tối ưu giúp tăng năng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</a:t>
            </a:r>
            <a:r>
              <a:rPr lang="vi-VN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uất, giảm nhân công lao động.</a:t>
            </a:r>
          </a:p>
          <a:p>
            <a:pPr marL="285750" marR="0" lvl="0" indent="-1333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vi-VN" sz="22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vi-VN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Khâu quan trọng có ảnh hưởng trực tiếp đến chất lượng h</a:t>
            </a:r>
            <a:r>
              <a:rPr lang="en-US" sz="22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àng</a:t>
            </a:r>
            <a:r>
              <a:rPr lang="vi-VN" sz="22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hóa bán ra là hệ thống phân loại sản phẩm.</a:t>
            </a:r>
            <a:endParaRPr lang="vi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338736" y="133003"/>
            <a:ext cx="11514528" cy="5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I. ĐẶT VẤN ĐỀ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8E8FFD-C056-4818-B482-3F9950FD2539}"/>
              </a:ext>
            </a:extLst>
          </p:cNvPr>
          <p:cNvGrpSpPr/>
          <p:nvPr/>
        </p:nvGrpSpPr>
        <p:grpSpPr>
          <a:xfrm>
            <a:off x="47987" y="1752226"/>
            <a:ext cx="4177878" cy="3183702"/>
            <a:chOff x="47987" y="1752226"/>
            <a:chExt cx="4177878" cy="3183702"/>
          </a:xfrm>
        </p:grpSpPr>
        <p:pic>
          <p:nvPicPr>
            <p:cNvPr id="88" name="Google Shape;88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6384" y="1752226"/>
              <a:ext cx="3383280" cy="2471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4"/>
            <p:cNvSpPr/>
            <p:nvPr/>
          </p:nvSpPr>
          <p:spPr>
            <a:xfrm>
              <a:off x="47987" y="4330022"/>
              <a:ext cx="417787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Hệ thống phân loại hàng hóa theo kích thước 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76382" y="4689707"/>
              <a:ext cx="3280065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1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Nguồn: </a:t>
              </a:r>
              <a:r>
                <a:rPr lang="en-US" sz="1000" b="0" i="1" u="sng" strike="noStrike" cap="non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https://bangtai.net.vn/bang-tai-phan-loai-hang-hoa/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7E0A5C-12FF-45F1-A55E-425DBEF23BAF}"/>
              </a:ext>
            </a:extLst>
          </p:cNvPr>
          <p:cNvGrpSpPr/>
          <p:nvPr/>
        </p:nvGrpSpPr>
        <p:grpSpPr>
          <a:xfrm>
            <a:off x="4384040" y="1752226"/>
            <a:ext cx="3582097" cy="3308766"/>
            <a:chOff x="4384040" y="1752226"/>
            <a:chExt cx="3582097" cy="3308766"/>
          </a:xfrm>
        </p:grpSpPr>
        <p:pic>
          <p:nvPicPr>
            <p:cNvPr id="91" name="Google Shape;91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84040" y="1752226"/>
              <a:ext cx="3423920" cy="24714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4"/>
            <p:cNvSpPr/>
            <p:nvPr/>
          </p:nvSpPr>
          <p:spPr>
            <a:xfrm>
              <a:off x="4430438" y="4301612"/>
              <a:ext cx="35356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Hệ thống phân loại cam theo màu sắc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548690" y="4614716"/>
              <a:ext cx="3094617" cy="446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1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Nguồn: </a:t>
              </a:r>
              <a:r>
                <a:rPr lang="en-US" sz="1000" b="0" i="1" u="sng" strike="noStrike" cap="non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https://thietbididong.vn/ghn-ra-mat-he-thong-phan-loai-hang-tu-dong-100-lon-nhat-tai-viet-nam.html</a:t>
              </a:r>
              <a:endPara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B4386D-3FD6-4F6D-BC47-8A47F164B6E6}"/>
              </a:ext>
            </a:extLst>
          </p:cNvPr>
          <p:cNvGrpSpPr/>
          <p:nvPr/>
        </p:nvGrpSpPr>
        <p:grpSpPr>
          <a:xfrm>
            <a:off x="8170710" y="1710951"/>
            <a:ext cx="4177878" cy="3350281"/>
            <a:chOff x="8170710" y="1710951"/>
            <a:chExt cx="4177878" cy="3350281"/>
          </a:xfrm>
        </p:grpSpPr>
        <p:pic>
          <p:nvPicPr>
            <p:cNvPr id="94" name="Google Shape;94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32336" y="1710951"/>
              <a:ext cx="3436620" cy="25539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4"/>
            <p:cNvSpPr/>
            <p:nvPr/>
          </p:nvSpPr>
          <p:spPr>
            <a:xfrm>
              <a:off x="8170710" y="4363541"/>
              <a:ext cx="41778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Hệ thống phân loại sản phẩm theo khối lượng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8980848" y="4661122"/>
              <a:ext cx="253959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1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Nguồn: </a:t>
              </a:r>
              <a:r>
                <a:rPr lang="en-US" sz="1000" b="0" i="1" u="sng" strike="noStrike" cap="none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http://bmaindus.com/san-pham/day-chuyen-phan-loai-san-pham-nong-san/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4"/>
          <p:cNvSpPr txBox="1"/>
          <p:nvPr/>
        </p:nvSpPr>
        <p:spPr>
          <a:xfrm>
            <a:off x="276382" y="1212262"/>
            <a:ext cx="856586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Một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số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hệ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thống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phân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loại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đã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ứng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dụng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vào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thực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tế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: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276383" y="5327481"/>
            <a:ext cx="111374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Ngoài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còn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có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hệ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thống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phân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loại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chất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liệu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mã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vạch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,.v.v..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title"/>
          </p:nvPr>
        </p:nvSpPr>
        <p:spPr>
          <a:xfrm>
            <a:off x="338736" y="133003"/>
            <a:ext cx="11514528" cy="5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3200" dirty="0"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I. ĐẶT VẤN ĐỀ</a:t>
            </a:r>
          </a:p>
        </p:txBody>
      </p:sp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736" y="1212262"/>
            <a:ext cx="7008737" cy="4670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 txBox="1"/>
          <p:nvPr/>
        </p:nvSpPr>
        <p:spPr>
          <a:xfrm>
            <a:off x="7469034" y="1962070"/>
            <a:ext cx="4262717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Những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lợi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ích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mà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hệ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thống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phân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loại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sản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phẩm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lại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Giảm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công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Tăng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suất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việc</a:t>
            </a:r>
            <a:endParaRPr lang="en-US"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đưa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ra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trường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cả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cạnh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tranh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CE28-ECBE-4E6B-9E9A-F7AC82D3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4" y="1337364"/>
            <a:ext cx="11514528" cy="4360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96D3C9-EF3C-F622-5679-121771C34254}"/>
              </a:ext>
            </a:extLst>
          </p:cNvPr>
          <p:cNvGrpSpPr/>
          <p:nvPr/>
        </p:nvGrpSpPr>
        <p:grpSpPr>
          <a:xfrm>
            <a:off x="2089727" y="719666"/>
            <a:ext cx="8128000" cy="5418667"/>
            <a:chOff x="2032000" y="112543"/>
            <a:chExt cx="8128000" cy="5418667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F8FF1F35-8EB2-8449-FD7D-10A3F47F17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95644705"/>
                </p:ext>
              </p:extLst>
            </p:nvPr>
          </p:nvGraphicFramePr>
          <p:xfrm>
            <a:off x="2032000" y="112543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Arrow: Up-Down 5">
              <a:extLst>
                <a:ext uri="{FF2B5EF4-FFF2-40B4-BE49-F238E27FC236}">
                  <a16:creationId xmlns:a16="http://schemas.microsoft.com/office/drawing/2014/main" id="{42B25691-5952-0851-EB6B-970F24DBF416}"/>
                </a:ext>
              </a:extLst>
            </p:cNvPr>
            <p:cNvSpPr/>
            <p:nvPr/>
          </p:nvSpPr>
          <p:spPr>
            <a:xfrm>
              <a:off x="5957455" y="3709303"/>
              <a:ext cx="480291" cy="711201"/>
            </a:xfrm>
            <a:prstGeom prst="upDown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CF2D787-9C9A-3BF0-3D6F-DA55EBC7F308}"/>
                </a:ext>
              </a:extLst>
            </p:cNvPr>
            <p:cNvSpPr/>
            <p:nvPr/>
          </p:nvSpPr>
          <p:spPr>
            <a:xfrm>
              <a:off x="5333998" y="4591438"/>
              <a:ext cx="1727201" cy="7112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5A4417-11C2-8C6D-08EA-19113ABA2551}"/>
                </a:ext>
              </a:extLst>
            </p:cNvPr>
            <p:cNvSpPr txBox="1"/>
            <p:nvPr/>
          </p:nvSpPr>
          <p:spPr>
            <a:xfrm>
              <a:off x="5135417" y="4762373"/>
              <a:ext cx="2124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ESP 8266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3FF817F-222A-5DEC-8C3B-A4926BBF5F21}"/>
              </a:ext>
            </a:extLst>
          </p:cNvPr>
          <p:cNvSpPr txBox="1"/>
          <p:nvPr/>
        </p:nvSpPr>
        <p:spPr>
          <a:xfrm>
            <a:off x="2354115" y="2317961"/>
            <a:ext cx="14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949E0-1F1D-B190-7768-A0C9DF453148}"/>
              </a:ext>
            </a:extLst>
          </p:cNvPr>
          <p:cNvSpPr txBox="1"/>
          <p:nvPr/>
        </p:nvSpPr>
        <p:spPr>
          <a:xfrm>
            <a:off x="5290125" y="2318144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65C5E-7782-B965-87BF-7991EB136096}"/>
              </a:ext>
            </a:extLst>
          </p:cNvPr>
          <p:cNvSpPr txBox="1"/>
          <p:nvPr/>
        </p:nvSpPr>
        <p:spPr>
          <a:xfrm>
            <a:off x="8577118" y="2317961"/>
            <a:ext cx="145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F44D3F-DB7B-FFFA-6FE3-09B99A45B517}"/>
              </a:ext>
            </a:extLst>
          </p:cNvPr>
          <p:cNvSpPr txBox="1">
            <a:spLocks/>
          </p:cNvSpPr>
          <p:nvPr/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NGUYÊN LÝ HOẠT ĐỘNG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C3740-F604-99E2-5345-2E9C3D745744}"/>
              </a:ext>
            </a:extLst>
          </p:cNvPr>
          <p:cNvSpPr txBox="1"/>
          <p:nvPr/>
        </p:nvSpPr>
        <p:spPr>
          <a:xfrm>
            <a:off x="11609901" y="6519446"/>
            <a:ext cx="283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5037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CC8D-8F11-979D-9B8C-47205AEBB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52" y="843774"/>
            <a:ext cx="3496418" cy="46830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FF4925-D0FD-B5FE-FB96-C34B76606E18}"/>
              </a:ext>
            </a:extLst>
          </p:cNvPr>
          <p:cNvGrpSpPr/>
          <p:nvPr/>
        </p:nvGrpSpPr>
        <p:grpSpPr>
          <a:xfrm>
            <a:off x="2212113" y="740459"/>
            <a:ext cx="850240" cy="313202"/>
            <a:chOff x="2485033" y="839652"/>
            <a:chExt cx="1689803" cy="57067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80B859-4CAF-6438-0351-D5A6A433ECD0}"/>
                </a:ext>
              </a:extLst>
            </p:cNvPr>
            <p:cNvSpPr/>
            <p:nvPr/>
          </p:nvSpPr>
          <p:spPr>
            <a:xfrm>
              <a:off x="2485033" y="839652"/>
              <a:ext cx="1689803" cy="570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EA41A2-B647-811C-D9EB-D333D43CA2A6}"/>
                </a:ext>
              </a:extLst>
            </p:cNvPr>
            <p:cNvSpPr txBox="1"/>
            <p:nvPr/>
          </p:nvSpPr>
          <p:spPr>
            <a:xfrm>
              <a:off x="2743653" y="852254"/>
              <a:ext cx="1200727" cy="503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Begin</a:t>
              </a:r>
              <a:endParaRPr lang="en-US" sz="160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3DAC5-47EC-613D-DB2B-76EE095C99DD}"/>
              </a:ext>
            </a:extLst>
          </p:cNvPr>
          <p:cNvGrpSpPr/>
          <p:nvPr/>
        </p:nvGrpSpPr>
        <p:grpSpPr>
          <a:xfrm>
            <a:off x="2138319" y="1322125"/>
            <a:ext cx="1011997" cy="387964"/>
            <a:chOff x="2240345" y="1902690"/>
            <a:chExt cx="1528091" cy="1151263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23C59BFF-3688-69C8-31AE-C4C56BE29FDF}"/>
                </a:ext>
              </a:extLst>
            </p:cNvPr>
            <p:cNvSpPr/>
            <p:nvPr/>
          </p:nvSpPr>
          <p:spPr>
            <a:xfrm>
              <a:off x="2240345" y="1902690"/>
              <a:ext cx="1528091" cy="115126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3FB8FA-BC4E-1693-CD91-21ED18F0DEF7}"/>
                </a:ext>
              </a:extLst>
            </p:cNvPr>
            <p:cNvSpPr txBox="1"/>
            <p:nvPr/>
          </p:nvSpPr>
          <p:spPr>
            <a:xfrm>
              <a:off x="2583833" y="2096136"/>
              <a:ext cx="941147" cy="750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START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97E7EE-2536-15C4-F5D8-4B2640DA6F74}"/>
              </a:ext>
            </a:extLst>
          </p:cNvPr>
          <p:cNvGrpSpPr/>
          <p:nvPr/>
        </p:nvGrpSpPr>
        <p:grpSpPr>
          <a:xfrm>
            <a:off x="1967227" y="2042741"/>
            <a:ext cx="1327354" cy="302555"/>
            <a:chOff x="2353729" y="3650083"/>
            <a:chExt cx="1825149" cy="6214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E05F0D-869D-1D2D-32FC-CB7C606A45B9}"/>
                </a:ext>
              </a:extLst>
            </p:cNvPr>
            <p:cNvSpPr/>
            <p:nvPr/>
          </p:nvSpPr>
          <p:spPr>
            <a:xfrm>
              <a:off x="2353729" y="3650083"/>
              <a:ext cx="1787587" cy="6214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CE04E4-9F4D-B04B-E44E-48C44538B514}"/>
                </a:ext>
              </a:extLst>
            </p:cNvPr>
            <p:cNvSpPr txBox="1"/>
            <p:nvPr/>
          </p:nvSpPr>
          <p:spPr>
            <a:xfrm>
              <a:off x="2391291" y="3662186"/>
              <a:ext cx="1787587" cy="598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Băng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tải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chạy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F7D43A-1003-4AFA-EC78-5472DEDC7884}"/>
              </a:ext>
            </a:extLst>
          </p:cNvPr>
          <p:cNvGrpSpPr/>
          <p:nvPr/>
        </p:nvGrpSpPr>
        <p:grpSpPr>
          <a:xfrm>
            <a:off x="2121653" y="3243612"/>
            <a:ext cx="1048625" cy="377138"/>
            <a:chOff x="1974280" y="2933083"/>
            <a:chExt cx="1509681" cy="727953"/>
          </a:xfrm>
        </p:grpSpPr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DE9E2218-E679-7D78-A04A-7B23BDD96990}"/>
                </a:ext>
              </a:extLst>
            </p:cNvPr>
            <p:cNvSpPr/>
            <p:nvPr/>
          </p:nvSpPr>
          <p:spPr>
            <a:xfrm>
              <a:off x="1974280" y="2933083"/>
              <a:ext cx="1509681" cy="72795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813790-B4B1-A401-DEEA-1493C61A3421}"/>
                </a:ext>
              </a:extLst>
            </p:cNvPr>
            <p:cNvSpPr txBox="1"/>
            <p:nvPr/>
          </p:nvSpPr>
          <p:spPr>
            <a:xfrm>
              <a:off x="2263642" y="3041111"/>
              <a:ext cx="1113591" cy="59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CBHN 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D1FD0B-E693-0CD7-44D3-60874F11CC22}"/>
              </a:ext>
            </a:extLst>
          </p:cNvPr>
          <p:cNvGrpSpPr/>
          <p:nvPr/>
        </p:nvGrpSpPr>
        <p:grpSpPr>
          <a:xfrm>
            <a:off x="2153320" y="4385266"/>
            <a:ext cx="967829" cy="469900"/>
            <a:chOff x="4036813" y="3732272"/>
            <a:chExt cx="1687543" cy="727953"/>
          </a:xfrm>
        </p:grpSpPr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025CB71E-46E3-E396-AA78-74E0FCA8E865}"/>
                </a:ext>
              </a:extLst>
            </p:cNvPr>
            <p:cNvSpPr/>
            <p:nvPr/>
          </p:nvSpPr>
          <p:spPr>
            <a:xfrm>
              <a:off x="4036813" y="3732272"/>
              <a:ext cx="1687543" cy="72795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EF8FC9-1639-F4A8-0A6C-BE557B7B2D35}"/>
                </a:ext>
              </a:extLst>
            </p:cNvPr>
            <p:cNvSpPr txBox="1"/>
            <p:nvPr/>
          </p:nvSpPr>
          <p:spPr>
            <a:xfrm>
              <a:off x="4437016" y="3850910"/>
              <a:ext cx="936588" cy="47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323766-9947-02B0-A04D-8CCED6C448E8}"/>
              </a:ext>
            </a:extLst>
          </p:cNvPr>
          <p:cNvGrpSpPr/>
          <p:nvPr/>
        </p:nvGrpSpPr>
        <p:grpSpPr>
          <a:xfrm>
            <a:off x="4976269" y="4385266"/>
            <a:ext cx="967829" cy="469900"/>
            <a:chOff x="6405190" y="3613134"/>
            <a:chExt cx="1687543" cy="727953"/>
          </a:xfrm>
        </p:grpSpPr>
        <p:sp>
          <p:nvSpPr>
            <p:cNvPr id="21" name="Diamond 20">
              <a:extLst>
                <a:ext uri="{FF2B5EF4-FFF2-40B4-BE49-F238E27FC236}">
                  <a16:creationId xmlns:a16="http://schemas.microsoft.com/office/drawing/2014/main" id="{7C492C63-9834-E568-C0CB-C4AAF652974D}"/>
                </a:ext>
              </a:extLst>
            </p:cNvPr>
            <p:cNvSpPr/>
            <p:nvPr/>
          </p:nvSpPr>
          <p:spPr>
            <a:xfrm>
              <a:off x="6405190" y="3613134"/>
              <a:ext cx="1687543" cy="72795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6368A6-AA2D-E010-24D3-9D2BEBC78B11}"/>
                </a:ext>
              </a:extLst>
            </p:cNvPr>
            <p:cNvSpPr txBox="1"/>
            <p:nvPr/>
          </p:nvSpPr>
          <p:spPr>
            <a:xfrm>
              <a:off x="6696792" y="3753440"/>
              <a:ext cx="1160837" cy="47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Blue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014259-3D0D-C420-B2B5-E712749378A5}"/>
              </a:ext>
            </a:extLst>
          </p:cNvPr>
          <p:cNvGrpSpPr/>
          <p:nvPr/>
        </p:nvGrpSpPr>
        <p:grpSpPr>
          <a:xfrm>
            <a:off x="1878064" y="3806033"/>
            <a:ext cx="1536626" cy="338555"/>
            <a:chOff x="6346830" y="3171717"/>
            <a:chExt cx="2789384" cy="7279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E551EE-89BF-B733-D237-F50615D384D8}"/>
                </a:ext>
              </a:extLst>
            </p:cNvPr>
            <p:cNvSpPr/>
            <p:nvPr/>
          </p:nvSpPr>
          <p:spPr>
            <a:xfrm>
              <a:off x="6346833" y="3171717"/>
              <a:ext cx="2789381" cy="7279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C8057C-06C5-B603-8146-77869734BA4B}"/>
                </a:ext>
              </a:extLst>
            </p:cNvPr>
            <p:cNvSpPr txBox="1"/>
            <p:nvPr/>
          </p:nvSpPr>
          <p:spPr>
            <a:xfrm>
              <a:off x="6346830" y="3217980"/>
              <a:ext cx="2789382" cy="594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Cảm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biến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đọc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màu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D402DA2-B35D-A710-B22C-08AD5038DA18}"/>
              </a:ext>
            </a:extLst>
          </p:cNvPr>
          <p:cNvGrpSpPr/>
          <p:nvPr/>
        </p:nvGrpSpPr>
        <p:grpSpPr>
          <a:xfrm>
            <a:off x="4332600" y="5822224"/>
            <a:ext cx="2263325" cy="523220"/>
            <a:chOff x="6093941" y="1834895"/>
            <a:chExt cx="1798335" cy="135227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95C2C8-8567-F86D-2D00-9C771CB9539B}"/>
                </a:ext>
              </a:extLst>
            </p:cNvPr>
            <p:cNvSpPr/>
            <p:nvPr/>
          </p:nvSpPr>
          <p:spPr>
            <a:xfrm>
              <a:off x="6093941" y="1834895"/>
              <a:ext cx="1791855" cy="12694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F29BE3-30E8-82AF-7246-0D4AA2A9464C}"/>
                </a:ext>
              </a:extLst>
            </p:cNvPr>
            <p:cNvSpPr txBox="1"/>
            <p:nvPr/>
          </p:nvSpPr>
          <p:spPr>
            <a:xfrm>
              <a:off x="6100421" y="1834895"/>
              <a:ext cx="1791855" cy="1352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bg1"/>
                  </a:solidFill>
                </a:rPr>
                <a:t>Đếm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màu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xanh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dương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bg1"/>
                  </a:solidFill>
                </a:rPr>
                <a:t>Bật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động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cơ</a:t>
              </a:r>
              <a:r>
                <a:rPr lang="en-US" sz="1400" dirty="0">
                  <a:solidFill>
                    <a:schemeClr val="bg1"/>
                  </a:solidFill>
                </a:rPr>
                <a:t> Servo 2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24A7C7F-9EBB-C37F-0877-C9C572F9F697}"/>
              </a:ext>
            </a:extLst>
          </p:cNvPr>
          <p:cNvSpPr/>
          <p:nvPr/>
        </p:nvSpPr>
        <p:spPr>
          <a:xfrm>
            <a:off x="1501404" y="5830790"/>
            <a:ext cx="2263325" cy="491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Đếm</a:t>
            </a:r>
            <a:r>
              <a:rPr lang="en-US" sz="1400" dirty="0"/>
              <a:t> </a:t>
            </a:r>
            <a:r>
              <a:rPr lang="en-US" sz="1400" dirty="0" err="1"/>
              <a:t>màu</a:t>
            </a:r>
            <a:r>
              <a:rPr lang="en-US" sz="1400" dirty="0"/>
              <a:t> </a:t>
            </a:r>
            <a:r>
              <a:rPr lang="en-US" sz="1400" dirty="0" err="1"/>
              <a:t>đỏ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Bật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cơ</a:t>
            </a:r>
            <a:r>
              <a:rPr lang="en-US" sz="1400" dirty="0"/>
              <a:t> Servo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AAD138-08FD-C2C2-3DEA-EA70037CFE13}"/>
              </a:ext>
            </a:extLst>
          </p:cNvPr>
          <p:cNvSpPr/>
          <p:nvPr/>
        </p:nvSpPr>
        <p:spPr>
          <a:xfrm>
            <a:off x="7336344" y="5826281"/>
            <a:ext cx="1820387" cy="487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 err="1"/>
              <a:t>Đếm</a:t>
            </a:r>
            <a:r>
              <a:rPr lang="en-US" sz="1400" dirty="0"/>
              <a:t> </a:t>
            </a:r>
            <a:r>
              <a:rPr lang="en-US" sz="1400" dirty="0" err="1"/>
              <a:t>màu</a:t>
            </a:r>
            <a:r>
              <a:rPr lang="en-US" sz="1400" dirty="0"/>
              <a:t> </a:t>
            </a:r>
            <a:r>
              <a:rPr lang="en-US" sz="1400" dirty="0" err="1"/>
              <a:t>xanh</a:t>
            </a:r>
            <a:r>
              <a:rPr lang="en-US" sz="1400" dirty="0"/>
              <a:t> </a:t>
            </a:r>
            <a:r>
              <a:rPr lang="en-US" sz="1400" dirty="0" err="1"/>
              <a:t>lá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862FCC-76DB-8014-5869-A41B684F75BB}"/>
              </a:ext>
            </a:extLst>
          </p:cNvPr>
          <p:cNvSpPr/>
          <p:nvPr/>
        </p:nvSpPr>
        <p:spPr>
          <a:xfrm>
            <a:off x="219833" y="2567676"/>
            <a:ext cx="1362929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Băng</a:t>
            </a:r>
            <a:r>
              <a:rPr lang="en-US" sz="1400" dirty="0"/>
              <a:t> </a:t>
            </a:r>
            <a:r>
              <a:rPr lang="en-US" sz="1400" dirty="0" err="1"/>
              <a:t>tải</a:t>
            </a:r>
            <a:r>
              <a:rPr lang="en-US" sz="1400" dirty="0"/>
              <a:t> </a:t>
            </a:r>
            <a:r>
              <a:rPr lang="en-US" sz="1400" dirty="0" err="1"/>
              <a:t>dừng</a:t>
            </a:r>
            <a:endParaRPr 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B8E815-FC72-29F8-64FA-CC18C18B9B9A}"/>
              </a:ext>
            </a:extLst>
          </p:cNvPr>
          <p:cNvSpPr txBox="1"/>
          <p:nvPr/>
        </p:nvSpPr>
        <p:spPr>
          <a:xfrm>
            <a:off x="2377447" y="1692426"/>
            <a:ext cx="29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Đ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E59F82E-DE5C-9F2F-77F7-959752B8D9B9}"/>
              </a:ext>
            </a:extLst>
          </p:cNvPr>
          <p:cNvSpPr txBox="1"/>
          <p:nvPr/>
        </p:nvSpPr>
        <p:spPr>
          <a:xfrm>
            <a:off x="3408862" y="1243669"/>
            <a:ext cx="29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1B92CA-0745-3E45-F6B2-EDDCB612418E}"/>
              </a:ext>
            </a:extLst>
          </p:cNvPr>
          <p:cNvSpPr txBox="1"/>
          <p:nvPr/>
        </p:nvSpPr>
        <p:spPr>
          <a:xfrm>
            <a:off x="6975303" y="4350086"/>
            <a:ext cx="29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960181E-6517-3981-BC25-0EF9E62723AC}"/>
              </a:ext>
            </a:extLst>
          </p:cNvPr>
          <p:cNvSpPr txBox="1"/>
          <p:nvPr/>
        </p:nvSpPr>
        <p:spPr>
          <a:xfrm>
            <a:off x="3910113" y="4350086"/>
            <a:ext cx="29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95C554-F964-CDBF-95F9-EB933699DBC8}"/>
              </a:ext>
            </a:extLst>
          </p:cNvPr>
          <p:cNvGrpSpPr/>
          <p:nvPr/>
        </p:nvGrpSpPr>
        <p:grpSpPr>
          <a:xfrm>
            <a:off x="2121653" y="2513680"/>
            <a:ext cx="1059524" cy="461887"/>
            <a:chOff x="8035636" y="1191579"/>
            <a:chExt cx="1128397" cy="549688"/>
          </a:xfrm>
        </p:grpSpPr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EC854CCE-A615-356C-5922-30AF323D6BC1}"/>
                </a:ext>
              </a:extLst>
            </p:cNvPr>
            <p:cNvSpPr/>
            <p:nvPr/>
          </p:nvSpPr>
          <p:spPr>
            <a:xfrm>
              <a:off x="8035636" y="1191579"/>
              <a:ext cx="1128397" cy="54968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FA274A-176A-2121-F6DD-55F7620143C8}"/>
                </a:ext>
              </a:extLst>
            </p:cNvPr>
            <p:cNvSpPr txBox="1"/>
            <p:nvPr/>
          </p:nvSpPr>
          <p:spPr>
            <a:xfrm>
              <a:off x="8308058" y="1274154"/>
              <a:ext cx="706633" cy="366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STOP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9CCC9D-CB4A-D46D-1841-BAAA4E716AF6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2637233" y="1053661"/>
            <a:ext cx="7085" cy="268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3CAFF8-1ABD-F4CD-AE59-96521247A76C}"/>
              </a:ext>
            </a:extLst>
          </p:cNvPr>
          <p:cNvCxnSpPr>
            <a:stCxn id="7" idx="2"/>
            <a:endCxn id="17" idx="0"/>
          </p:cNvCxnSpPr>
          <p:nvPr/>
        </p:nvCxnSpPr>
        <p:spPr>
          <a:xfrm>
            <a:off x="2645966" y="3620750"/>
            <a:ext cx="411" cy="20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15A315-1C01-2909-28CC-E80BFBBA9E11}"/>
              </a:ext>
            </a:extLst>
          </p:cNvPr>
          <p:cNvCxnSpPr>
            <a:stCxn id="8" idx="2"/>
            <a:endCxn id="19" idx="0"/>
          </p:cNvCxnSpPr>
          <p:nvPr/>
        </p:nvCxnSpPr>
        <p:spPr>
          <a:xfrm flipH="1">
            <a:off x="2637235" y="4144588"/>
            <a:ext cx="9143" cy="24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D5D209B-E539-EE47-E722-AAEED0304DCB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37235" y="4855166"/>
            <a:ext cx="0" cy="23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80A550C-0741-93E3-AEEF-95395DCB5103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2633067" y="5584218"/>
            <a:ext cx="4168" cy="24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F959817-7D22-9B2F-B7BB-CD8B5552C6E6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3121149" y="4620216"/>
            <a:ext cx="1855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A86CA39-1ABF-10EA-9185-15D0B555EB5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460184" y="4855166"/>
            <a:ext cx="0" cy="25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CE74B4-541F-EF13-EAC9-51B230E0E088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5460184" y="5584218"/>
            <a:ext cx="8157" cy="23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6ED49DB-B43D-A1C5-4948-1EA33E8D5A1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944098" y="4620216"/>
            <a:ext cx="23024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0C4F811-4C73-8B48-6DD0-2129612CA7E5}"/>
              </a:ext>
            </a:extLst>
          </p:cNvPr>
          <p:cNvCxnSpPr>
            <a:cxnSpLocks/>
          </p:cNvCxnSpPr>
          <p:nvPr/>
        </p:nvCxnSpPr>
        <p:spPr>
          <a:xfrm>
            <a:off x="8235277" y="4599186"/>
            <a:ext cx="16041" cy="51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E2EBE6A-6B64-960E-D1BB-4B9F4375E763}"/>
              </a:ext>
            </a:extLst>
          </p:cNvPr>
          <p:cNvCxnSpPr>
            <a:cxnSpLocks/>
          </p:cNvCxnSpPr>
          <p:nvPr/>
        </p:nvCxnSpPr>
        <p:spPr>
          <a:xfrm>
            <a:off x="879495" y="1187893"/>
            <a:ext cx="1797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61DCE0-37CC-CB3A-6BE2-028EC42E5D78}"/>
              </a:ext>
            </a:extLst>
          </p:cNvPr>
          <p:cNvCxnSpPr>
            <a:stCxn id="5" idx="3"/>
          </p:cNvCxnSpPr>
          <p:nvPr/>
        </p:nvCxnSpPr>
        <p:spPr>
          <a:xfrm flipV="1">
            <a:off x="3150316" y="1513754"/>
            <a:ext cx="811661" cy="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6ED4E43-A429-57C7-D000-34C903E73E52}"/>
              </a:ext>
            </a:extLst>
          </p:cNvPr>
          <p:cNvCxnSpPr>
            <a:cxnSpLocks/>
          </p:cNvCxnSpPr>
          <p:nvPr/>
        </p:nvCxnSpPr>
        <p:spPr>
          <a:xfrm flipV="1">
            <a:off x="3961977" y="1180138"/>
            <a:ext cx="0" cy="333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5239F97-F91D-AF1A-C9BF-7F9092BB126B}"/>
              </a:ext>
            </a:extLst>
          </p:cNvPr>
          <p:cNvCxnSpPr/>
          <p:nvPr/>
        </p:nvCxnSpPr>
        <p:spPr>
          <a:xfrm flipH="1">
            <a:off x="2637233" y="1187893"/>
            <a:ext cx="1324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289F2B7-FDBC-CACC-F95B-C7BD087EEA0E}"/>
              </a:ext>
            </a:extLst>
          </p:cNvPr>
          <p:cNvCxnSpPr>
            <a:stCxn id="29" idx="2"/>
          </p:cNvCxnSpPr>
          <p:nvPr/>
        </p:nvCxnSpPr>
        <p:spPr>
          <a:xfrm>
            <a:off x="2633067" y="6321949"/>
            <a:ext cx="1586" cy="30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A2B0D17-7A45-A2CF-3521-B672EEF42568}"/>
              </a:ext>
            </a:extLst>
          </p:cNvPr>
          <p:cNvCxnSpPr>
            <a:stCxn id="27" idx="2"/>
          </p:cNvCxnSpPr>
          <p:nvPr/>
        </p:nvCxnSpPr>
        <p:spPr>
          <a:xfrm>
            <a:off x="5468341" y="6345444"/>
            <a:ext cx="8044" cy="28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E70B800-9F08-4138-C1E5-9C75F6B9A8BA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8246538" y="6313383"/>
            <a:ext cx="0" cy="317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066CA27-BBBB-4614-37D0-49F5EE9135EE}"/>
              </a:ext>
            </a:extLst>
          </p:cNvPr>
          <p:cNvCxnSpPr/>
          <p:nvPr/>
        </p:nvCxnSpPr>
        <p:spPr>
          <a:xfrm>
            <a:off x="2644317" y="6622473"/>
            <a:ext cx="7377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794A5BC-6B1E-5E19-E14B-504B8F5CF603}"/>
              </a:ext>
            </a:extLst>
          </p:cNvPr>
          <p:cNvCxnSpPr>
            <a:cxnSpLocks/>
          </p:cNvCxnSpPr>
          <p:nvPr/>
        </p:nvCxnSpPr>
        <p:spPr>
          <a:xfrm flipV="1">
            <a:off x="10021455" y="1850899"/>
            <a:ext cx="0" cy="477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DFF3FFE-0661-C3B2-C85F-1785B0D431AE}"/>
              </a:ext>
            </a:extLst>
          </p:cNvPr>
          <p:cNvCxnSpPr/>
          <p:nvPr/>
        </p:nvCxnSpPr>
        <p:spPr>
          <a:xfrm flipH="1">
            <a:off x="2637233" y="1850899"/>
            <a:ext cx="7384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39AC281F-B178-C2D4-F45F-94B751741C8E}"/>
              </a:ext>
            </a:extLst>
          </p:cNvPr>
          <p:cNvSpPr txBox="1"/>
          <p:nvPr/>
        </p:nvSpPr>
        <p:spPr>
          <a:xfrm>
            <a:off x="2600639" y="2929808"/>
            <a:ext cx="29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4840939-5D1B-918D-8E6F-B0758A3AE90C}"/>
              </a:ext>
            </a:extLst>
          </p:cNvPr>
          <p:cNvSpPr txBox="1"/>
          <p:nvPr/>
        </p:nvSpPr>
        <p:spPr>
          <a:xfrm>
            <a:off x="1757060" y="2438970"/>
            <a:ext cx="29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Đ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51F926B-793F-F97F-C988-C8AD9ACF4C8A}"/>
              </a:ext>
            </a:extLst>
          </p:cNvPr>
          <p:cNvSpPr txBox="1"/>
          <p:nvPr/>
        </p:nvSpPr>
        <p:spPr>
          <a:xfrm>
            <a:off x="2610746" y="4792535"/>
            <a:ext cx="29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Đ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778768F-FF63-30FC-721D-47DF156E69FF}"/>
              </a:ext>
            </a:extLst>
          </p:cNvPr>
          <p:cNvSpPr txBox="1"/>
          <p:nvPr/>
        </p:nvSpPr>
        <p:spPr>
          <a:xfrm>
            <a:off x="5397098" y="4799825"/>
            <a:ext cx="29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Đ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D21A87CE-18D9-F98F-CA4B-7115750F23FB}"/>
              </a:ext>
            </a:extLst>
          </p:cNvPr>
          <p:cNvSpPr txBox="1">
            <a:spLocks/>
          </p:cNvSpPr>
          <p:nvPr/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NGUYÊN LÝ HOẠT ĐỘNG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00646-84E7-862A-E5E0-82D5969F8E00}"/>
              </a:ext>
            </a:extLst>
          </p:cNvPr>
          <p:cNvSpPr txBox="1"/>
          <p:nvPr/>
        </p:nvSpPr>
        <p:spPr>
          <a:xfrm>
            <a:off x="11609901" y="6519446"/>
            <a:ext cx="283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C74A4FC-90DB-872A-3DE6-BFAD0DF60DF4}"/>
              </a:ext>
            </a:extLst>
          </p:cNvPr>
          <p:cNvSpPr txBox="1"/>
          <p:nvPr/>
        </p:nvSpPr>
        <p:spPr>
          <a:xfrm>
            <a:off x="7865756" y="5228254"/>
            <a:ext cx="77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CBHN 2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9608DD-4D39-574C-0FDF-B7B37EDA7838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8246538" y="5584218"/>
            <a:ext cx="4780" cy="242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D003D6A-147E-ABF6-7910-808510253B28}"/>
              </a:ext>
            </a:extLst>
          </p:cNvPr>
          <p:cNvGrpSpPr/>
          <p:nvPr/>
        </p:nvGrpSpPr>
        <p:grpSpPr>
          <a:xfrm>
            <a:off x="7754262" y="4397949"/>
            <a:ext cx="967829" cy="469900"/>
            <a:chOff x="6405190" y="3613134"/>
            <a:chExt cx="1687543" cy="727953"/>
          </a:xfrm>
        </p:grpSpPr>
        <p:sp>
          <p:nvSpPr>
            <p:cNvPr id="82" name="Diamond 81">
              <a:extLst>
                <a:ext uri="{FF2B5EF4-FFF2-40B4-BE49-F238E27FC236}">
                  <a16:creationId xmlns:a16="http://schemas.microsoft.com/office/drawing/2014/main" id="{DA8726A0-2D5E-6738-9848-F6866267A646}"/>
                </a:ext>
              </a:extLst>
            </p:cNvPr>
            <p:cNvSpPr/>
            <p:nvPr/>
          </p:nvSpPr>
          <p:spPr>
            <a:xfrm>
              <a:off x="6405190" y="3613134"/>
              <a:ext cx="1687543" cy="727953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846C929-8512-1DB1-2B09-3A1D31FD7DB8}"/>
                </a:ext>
              </a:extLst>
            </p:cNvPr>
            <p:cNvSpPr txBox="1"/>
            <p:nvPr/>
          </p:nvSpPr>
          <p:spPr>
            <a:xfrm>
              <a:off x="6696792" y="3753440"/>
              <a:ext cx="1160837" cy="47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Green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230FE1-2002-9412-5850-0D9CE0179B39}"/>
              </a:ext>
            </a:extLst>
          </p:cNvPr>
          <p:cNvCxnSpPr>
            <a:stCxn id="21" idx="3"/>
            <a:endCxn id="82" idx="1"/>
          </p:cNvCxnSpPr>
          <p:nvPr/>
        </p:nvCxnSpPr>
        <p:spPr>
          <a:xfrm>
            <a:off x="5944098" y="4620216"/>
            <a:ext cx="1810164" cy="1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0DE23EA-2AF9-54DB-D912-BEC2FA11EF11}"/>
              </a:ext>
            </a:extLst>
          </p:cNvPr>
          <p:cNvSpPr/>
          <p:nvPr/>
        </p:nvSpPr>
        <p:spPr>
          <a:xfrm>
            <a:off x="2153320" y="5093059"/>
            <a:ext cx="1023686" cy="482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339850-7C94-B870-6849-94C98CDEA3E8}"/>
              </a:ext>
            </a:extLst>
          </p:cNvPr>
          <p:cNvSpPr/>
          <p:nvPr/>
        </p:nvSpPr>
        <p:spPr>
          <a:xfrm>
            <a:off x="4956497" y="5105619"/>
            <a:ext cx="1023686" cy="482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BF47E1B-070E-E18F-A943-8E27754C7D89}"/>
              </a:ext>
            </a:extLst>
          </p:cNvPr>
          <p:cNvSpPr/>
          <p:nvPr/>
        </p:nvSpPr>
        <p:spPr>
          <a:xfrm>
            <a:off x="7759674" y="5118179"/>
            <a:ext cx="1023686" cy="482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22DF4D-03C7-A291-AA58-A8DAB2743999}"/>
              </a:ext>
            </a:extLst>
          </p:cNvPr>
          <p:cNvSpPr txBox="1"/>
          <p:nvPr/>
        </p:nvSpPr>
        <p:spPr>
          <a:xfrm>
            <a:off x="2253624" y="5173274"/>
            <a:ext cx="84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CBHN 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7E111A6-A133-3856-3069-946193221875}"/>
              </a:ext>
            </a:extLst>
          </p:cNvPr>
          <p:cNvSpPr txBox="1"/>
          <p:nvPr/>
        </p:nvSpPr>
        <p:spPr>
          <a:xfrm>
            <a:off x="5096464" y="5196769"/>
            <a:ext cx="84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CBHN 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D4A32B-D3A0-7E08-8F8E-0F7B6663C8D4}"/>
              </a:ext>
            </a:extLst>
          </p:cNvPr>
          <p:cNvSpPr txBox="1"/>
          <p:nvPr/>
        </p:nvSpPr>
        <p:spPr>
          <a:xfrm>
            <a:off x="7939304" y="5220264"/>
            <a:ext cx="84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CBHN 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F55AA5-8AE2-1619-470C-F0D24D14CFB3}"/>
              </a:ext>
            </a:extLst>
          </p:cNvPr>
          <p:cNvSpPr txBox="1"/>
          <p:nvPr/>
        </p:nvSpPr>
        <p:spPr>
          <a:xfrm>
            <a:off x="8200275" y="4815426"/>
            <a:ext cx="29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Đ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71AA4B-A2B0-C93F-DF96-B414FBF4FB28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8722091" y="4632899"/>
            <a:ext cx="1316589" cy="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AE1D45D-1121-3035-06B1-D7FE75FCF4B8}"/>
              </a:ext>
            </a:extLst>
          </p:cNvPr>
          <p:cNvCxnSpPr>
            <a:stCxn id="7" idx="3"/>
          </p:cNvCxnSpPr>
          <p:nvPr/>
        </p:nvCxnSpPr>
        <p:spPr>
          <a:xfrm flipV="1">
            <a:off x="3170278" y="3429000"/>
            <a:ext cx="1034402" cy="3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E09A5A-53C6-F90A-FBF8-E25FBD6DA064}"/>
              </a:ext>
            </a:extLst>
          </p:cNvPr>
          <p:cNvCxnSpPr/>
          <p:nvPr/>
        </p:nvCxnSpPr>
        <p:spPr>
          <a:xfrm flipV="1">
            <a:off x="4204680" y="1848546"/>
            <a:ext cx="0" cy="158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9770925-E8FD-A20E-DF6A-4F35EA33B650}"/>
              </a:ext>
            </a:extLst>
          </p:cNvPr>
          <p:cNvSpPr txBox="1"/>
          <p:nvPr/>
        </p:nvSpPr>
        <p:spPr>
          <a:xfrm>
            <a:off x="2609021" y="3558418"/>
            <a:ext cx="277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Đ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A8B835-C1DE-7D7A-C6D0-DB5B14630ADE}"/>
              </a:ext>
            </a:extLst>
          </p:cNvPr>
          <p:cNvSpPr txBox="1"/>
          <p:nvPr/>
        </p:nvSpPr>
        <p:spPr>
          <a:xfrm>
            <a:off x="3452841" y="3153158"/>
            <a:ext cx="29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BD322C4-8836-C15F-32C9-4596B3A39A02}"/>
              </a:ext>
            </a:extLst>
          </p:cNvPr>
          <p:cNvSpPr txBox="1"/>
          <p:nvPr/>
        </p:nvSpPr>
        <p:spPr>
          <a:xfrm>
            <a:off x="9009447" y="4352867"/>
            <a:ext cx="294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4EBADEB-D558-8677-2ED1-851EDA6E50E7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2644318" y="1710089"/>
            <a:ext cx="245" cy="33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A33BDD-6B6B-E52C-C27C-77FED3510750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>
            <a:off x="2644563" y="2340070"/>
            <a:ext cx="6852" cy="1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AF076E3-3887-D766-2486-51713425DB58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flipH="1">
            <a:off x="2645966" y="2975567"/>
            <a:ext cx="5449" cy="26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8A8029-11F5-57B3-B215-2442E13E055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886546" y="1200500"/>
            <a:ext cx="14752" cy="1367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7CB2CB8-4A86-091C-1F83-0EC4E52B1E44}"/>
              </a:ext>
            </a:extLst>
          </p:cNvPr>
          <p:cNvCxnSpPr>
            <a:cxnSpLocks/>
            <a:stCxn id="3" idx="1"/>
            <a:endCxn id="41" idx="3"/>
          </p:cNvCxnSpPr>
          <p:nvPr/>
        </p:nvCxnSpPr>
        <p:spPr>
          <a:xfrm flipH="1" flipV="1">
            <a:off x="1582762" y="2736953"/>
            <a:ext cx="538891" cy="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31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5138-23B3-10ED-4E53-526BDA56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NGUYÊN LÝ HOẠT ĐỘNG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3D41-3AEF-6BBB-A2E9-B7D3AF355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AEA1CE0-CD6D-FF9F-6688-B8C9C6585E9F}"/>
              </a:ext>
            </a:extLst>
          </p:cNvPr>
          <p:cNvSpPr txBox="1">
            <a:spLocks/>
          </p:cNvSpPr>
          <p:nvPr/>
        </p:nvSpPr>
        <p:spPr>
          <a:xfrm>
            <a:off x="826653" y="1801309"/>
            <a:ext cx="9813638" cy="4539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Khi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nhấn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nút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START,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kéo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bang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tải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lần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lượt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đưa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sắc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băng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tải</a:t>
            </a:r>
            <a:endParaRPr 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Khi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cảm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gắn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cảm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sắc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tín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tín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b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đỏ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,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đếm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servo 1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gạt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sang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hộp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đỏ</a:t>
            </a:r>
            <a:b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Nếu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xanh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dương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đếm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servo 2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gạt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sang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hộp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xanh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dương</a:t>
            </a:r>
            <a:b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-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xanh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lá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đếm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thẳng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lên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hộp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xanh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lá 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ở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cuối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băng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chuyền</a:t>
            </a:r>
            <a:r>
              <a:rPr 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919C6-F57E-5FC6-1B49-4C81E0238BC1}"/>
              </a:ext>
            </a:extLst>
          </p:cNvPr>
          <p:cNvSpPr txBox="1"/>
          <p:nvPr/>
        </p:nvSpPr>
        <p:spPr>
          <a:xfrm>
            <a:off x="11650064" y="6519446"/>
            <a:ext cx="40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684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</TotalTime>
  <Words>1555</Words>
  <Application>Microsoft Office PowerPoint</Application>
  <PresentationFormat>Widescreen</PresentationFormat>
  <Paragraphs>238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Courier New</vt:lpstr>
      <vt:lpstr>Lato</vt:lpstr>
      <vt:lpstr>Noto Sans Symbols</vt:lpstr>
      <vt:lpstr>Quattrocento Sans</vt:lpstr>
      <vt:lpstr>Times New Roman</vt:lpstr>
      <vt:lpstr>Wingdings</vt:lpstr>
      <vt:lpstr>Office Theme</vt:lpstr>
      <vt:lpstr>PowerPoint Presentation</vt:lpstr>
      <vt:lpstr>PowerPoint Presentation</vt:lpstr>
      <vt:lpstr>CÁC MỤC CHÍNH</vt:lpstr>
      <vt:lpstr>I. ĐẶT VẤN ĐỀ</vt:lpstr>
      <vt:lpstr>I. ĐẶT VẤN ĐỀ</vt:lpstr>
      <vt:lpstr>I. ĐẶT VẤN ĐỀ</vt:lpstr>
      <vt:lpstr>a)    Sơ đồ khối</vt:lpstr>
      <vt:lpstr>b)   Sơ đồ giải thuật</vt:lpstr>
      <vt:lpstr>II. NGUYÊN LÝ HOẠT ĐỘNG</vt:lpstr>
      <vt:lpstr>III.THIẾT KẾ</vt:lpstr>
      <vt:lpstr>III.THIẾT KẾ</vt:lpstr>
      <vt:lpstr>III.THIẾT KẾ:</vt:lpstr>
      <vt:lpstr>III. THIẾT KẾ</vt:lpstr>
      <vt:lpstr>III. THIẾT KẾ</vt:lpstr>
      <vt:lpstr>PowerPoint Presentation</vt:lpstr>
      <vt:lpstr>III. THIẾT KẾ</vt:lpstr>
      <vt:lpstr>III. THIẾT KẾ</vt:lpstr>
      <vt:lpstr>III. THIẾT KẾ</vt:lpstr>
      <vt:lpstr>III. THIẾT KẾ</vt:lpstr>
      <vt:lpstr>IV. VẬN HÀNH &amp; KIỂM TRA</vt:lpstr>
      <vt:lpstr>IV. VẬN HÀNH &amp; KIỂM TRA</vt:lpstr>
      <vt:lpstr>V. KẾT LUẬN</vt:lpstr>
      <vt:lpstr>V. KẾT LUẬN</vt:lpstr>
      <vt:lpstr>PowerPoint Presentation</vt:lpstr>
      <vt:lpstr>V. 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THANH DUY 20194988</cp:lastModifiedBy>
  <cp:revision>47</cp:revision>
  <dcterms:created xsi:type="dcterms:W3CDTF">2020-12-31T09:57:48Z</dcterms:created>
  <dcterms:modified xsi:type="dcterms:W3CDTF">2022-08-09T18:33:34Z</dcterms:modified>
</cp:coreProperties>
</file>